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EB70DC1-51DF-462E-B6CB-6F70F6CB2D91}" v="4" dt="2024-03-12T10:18:05.07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136E065-EE20-4D89-B498-6586B306897B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412130F9-DE03-497C-AFC8-4BEEC07E159C}">
      <dgm:prSet/>
      <dgm:spPr/>
      <dgm:t>
        <a:bodyPr/>
        <a:lstStyle/>
        <a:p>
          <a:r>
            <a:rPr lang="en-GB"/>
            <a:t>Team Leader</a:t>
          </a:r>
          <a:endParaRPr lang="en-US"/>
        </a:p>
      </dgm:t>
    </dgm:pt>
    <dgm:pt modelId="{4C37A366-58CB-4F7C-9EF6-7D29C9589B77}" type="parTrans" cxnId="{AD3C1E3D-4D2B-4BC8-A368-F6E412DB3C99}">
      <dgm:prSet/>
      <dgm:spPr/>
      <dgm:t>
        <a:bodyPr/>
        <a:lstStyle/>
        <a:p>
          <a:endParaRPr lang="en-US"/>
        </a:p>
      </dgm:t>
    </dgm:pt>
    <dgm:pt modelId="{0C32BE26-684E-4D53-A46A-63CE00AF32E0}" type="sibTrans" cxnId="{AD3C1E3D-4D2B-4BC8-A368-F6E412DB3C99}">
      <dgm:prSet/>
      <dgm:spPr/>
      <dgm:t>
        <a:bodyPr/>
        <a:lstStyle/>
        <a:p>
          <a:endParaRPr lang="en-US"/>
        </a:p>
      </dgm:t>
    </dgm:pt>
    <dgm:pt modelId="{458341B7-E1E1-4B33-BA69-37116DEBC5A3}">
      <dgm:prSet/>
      <dgm:spPr/>
      <dgm:t>
        <a:bodyPr/>
        <a:lstStyle/>
        <a:p>
          <a:r>
            <a:rPr lang="en-GB" dirty="0"/>
            <a:t>9 Advisory teachers (3 FT / 6 PT = 6.5 FTE)</a:t>
          </a:r>
          <a:endParaRPr lang="en-US" dirty="0"/>
        </a:p>
      </dgm:t>
    </dgm:pt>
    <dgm:pt modelId="{C0A99AF6-40D0-4952-BD49-D21DAF069F7B}" type="parTrans" cxnId="{23937320-5553-46CC-9CA6-A3AA46D2B3F4}">
      <dgm:prSet/>
      <dgm:spPr/>
      <dgm:t>
        <a:bodyPr/>
        <a:lstStyle/>
        <a:p>
          <a:endParaRPr lang="en-US"/>
        </a:p>
      </dgm:t>
    </dgm:pt>
    <dgm:pt modelId="{F3C6CCA4-38EA-41FA-9FB1-971A8DF1E2FE}" type="sibTrans" cxnId="{23937320-5553-46CC-9CA6-A3AA46D2B3F4}">
      <dgm:prSet/>
      <dgm:spPr/>
      <dgm:t>
        <a:bodyPr/>
        <a:lstStyle/>
        <a:p>
          <a:endParaRPr lang="en-US"/>
        </a:p>
      </dgm:t>
    </dgm:pt>
    <dgm:pt modelId="{DFAE9B14-1CC1-49CB-91AB-873A9AB66575}">
      <dgm:prSet/>
      <dgm:spPr/>
      <dgm:t>
        <a:bodyPr/>
        <a:lstStyle/>
        <a:p>
          <a:r>
            <a:rPr lang="en-GB" dirty="0"/>
            <a:t>8 Advisory assistants (1 FT / 7 PT = 5.5 FTE but in process of appointing another FTE)</a:t>
          </a:r>
          <a:endParaRPr lang="en-US" dirty="0"/>
        </a:p>
      </dgm:t>
    </dgm:pt>
    <dgm:pt modelId="{1246EB1B-C372-4F4A-9440-1DA419B89929}" type="parTrans" cxnId="{E905CA12-F144-4047-A962-EC10FB4E3A77}">
      <dgm:prSet/>
      <dgm:spPr/>
      <dgm:t>
        <a:bodyPr/>
        <a:lstStyle/>
        <a:p>
          <a:endParaRPr lang="en-US"/>
        </a:p>
      </dgm:t>
    </dgm:pt>
    <dgm:pt modelId="{17ACDB6D-E391-475A-A03B-B7EAA0B93C05}" type="sibTrans" cxnId="{E905CA12-F144-4047-A962-EC10FB4E3A77}">
      <dgm:prSet/>
      <dgm:spPr/>
      <dgm:t>
        <a:bodyPr/>
        <a:lstStyle/>
        <a:p>
          <a:endParaRPr lang="en-US"/>
        </a:p>
      </dgm:t>
    </dgm:pt>
    <dgm:pt modelId="{61AE9AFF-1106-4D4B-A631-8D43AC85CCAA}">
      <dgm:prSet/>
      <dgm:spPr/>
      <dgm:t>
        <a:bodyPr/>
        <a:lstStyle/>
        <a:p>
          <a:r>
            <a:rPr lang="en-GB"/>
            <a:t>Rowan Outreach</a:t>
          </a:r>
          <a:endParaRPr lang="en-US"/>
        </a:p>
      </dgm:t>
    </dgm:pt>
    <dgm:pt modelId="{DA9602FC-425A-45F2-BAAB-A5C72E78F138}" type="parTrans" cxnId="{4AAB5C7B-EA4C-47C1-B99B-DEA5851AC847}">
      <dgm:prSet/>
      <dgm:spPr/>
      <dgm:t>
        <a:bodyPr/>
        <a:lstStyle/>
        <a:p>
          <a:endParaRPr lang="en-US"/>
        </a:p>
      </dgm:t>
    </dgm:pt>
    <dgm:pt modelId="{808B499F-A0CB-4991-9FD8-84BC784EC51B}" type="sibTrans" cxnId="{4AAB5C7B-EA4C-47C1-B99B-DEA5851AC847}">
      <dgm:prSet/>
      <dgm:spPr/>
      <dgm:t>
        <a:bodyPr/>
        <a:lstStyle/>
        <a:p>
          <a:endParaRPr lang="en-US"/>
        </a:p>
      </dgm:t>
    </dgm:pt>
    <dgm:pt modelId="{8AFF35F5-864F-4D28-A79F-587C99308CAB}" type="pres">
      <dgm:prSet presAssocID="{6136E065-EE20-4D89-B498-6586B306897B}" presName="root" presStyleCnt="0">
        <dgm:presLayoutVars>
          <dgm:dir/>
          <dgm:resizeHandles val="exact"/>
        </dgm:presLayoutVars>
      </dgm:prSet>
      <dgm:spPr/>
    </dgm:pt>
    <dgm:pt modelId="{267DE9D7-C0DC-46F0-93F8-208AEBC308A5}" type="pres">
      <dgm:prSet presAssocID="{412130F9-DE03-497C-AFC8-4BEEC07E159C}" presName="compNode" presStyleCnt="0"/>
      <dgm:spPr/>
    </dgm:pt>
    <dgm:pt modelId="{0F1E6E76-924F-449E-BFDF-6B208B7A0D5F}" type="pres">
      <dgm:prSet presAssocID="{412130F9-DE03-497C-AFC8-4BEEC07E159C}" presName="bgRect" presStyleLbl="bgShp" presStyleIdx="0" presStyleCnt="4"/>
      <dgm:spPr/>
    </dgm:pt>
    <dgm:pt modelId="{6019ED70-F8FE-478A-B847-D6F81160C93F}" type="pres">
      <dgm:prSet presAssocID="{412130F9-DE03-497C-AFC8-4BEEC07E159C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ser"/>
        </a:ext>
      </dgm:extLst>
    </dgm:pt>
    <dgm:pt modelId="{CDBB7FD2-9EB0-4395-A242-91A2A3258FAA}" type="pres">
      <dgm:prSet presAssocID="{412130F9-DE03-497C-AFC8-4BEEC07E159C}" presName="spaceRect" presStyleCnt="0"/>
      <dgm:spPr/>
    </dgm:pt>
    <dgm:pt modelId="{BEC065C9-0EF2-46B4-83C8-934757297A80}" type="pres">
      <dgm:prSet presAssocID="{412130F9-DE03-497C-AFC8-4BEEC07E159C}" presName="parTx" presStyleLbl="revTx" presStyleIdx="0" presStyleCnt="4">
        <dgm:presLayoutVars>
          <dgm:chMax val="0"/>
          <dgm:chPref val="0"/>
        </dgm:presLayoutVars>
      </dgm:prSet>
      <dgm:spPr/>
    </dgm:pt>
    <dgm:pt modelId="{780D23C5-AD1F-4361-AD5F-7A694E6E217A}" type="pres">
      <dgm:prSet presAssocID="{0C32BE26-684E-4D53-A46A-63CE00AF32E0}" presName="sibTrans" presStyleCnt="0"/>
      <dgm:spPr/>
    </dgm:pt>
    <dgm:pt modelId="{1F16D4E0-5700-4DD1-B8D6-DEF4EE007F38}" type="pres">
      <dgm:prSet presAssocID="{458341B7-E1E1-4B33-BA69-37116DEBC5A3}" presName="compNode" presStyleCnt="0"/>
      <dgm:spPr/>
    </dgm:pt>
    <dgm:pt modelId="{57B3D074-90D7-4C39-9B4F-40A11FCB317E}" type="pres">
      <dgm:prSet presAssocID="{458341B7-E1E1-4B33-BA69-37116DEBC5A3}" presName="bgRect" presStyleLbl="bgShp" presStyleIdx="1" presStyleCnt="4"/>
      <dgm:spPr/>
    </dgm:pt>
    <dgm:pt modelId="{EBFA3192-AC72-4167-8514-4F39D179477B}" type="pres">
      <dgm:prSet presAssocID="{458341B7-E1E1-4B33-BA69-37116DEBC5A3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nnections"/>
        </a:ext>
      </dgm:extLst>
    </dgm:pt>
    <dgm:pt modelId="{E46680A4-0C10-4E96-8F04-FD7061060BCF}" type="pres">
      <dgm:prSet presAssocID="{458341B7-E1E1-4B33-BA69-37116DEBC5A3}" presName="spaceRect" presStyleCnt="0"/>
      <dgm:spPr/>
    </dgm:pt>
    <dgm:pt modelId="{01328715-C6F3-44C6-95BD-FDBE56CE43E1}" type="pres">
      <dgm:prSet presAssocID="{458341B7-E1E1-4B33-BA69-37116DEBC5A3}" presName="parTx" presStyleLbl="revTx" presStyleIdx="1" presStyleCnt="4">
        <dgm:presLayoutVars>
          <dgm:chMax val="0"/>
          <dgm:chPref val="0"/>
        </dgm:presLayoutVars>
      </dgm:prSet>
      <dgm:spPr/>
    </dgm:pt>
    <dgm:pt modelId="{7DE82D55-8FE1-4788-ACE8-CEAF17E45AD7}" type="pres">
      <dgm:prSet presAssocID="{F3C6CCA4-38EA-41FA-9FB1-971A8DF1E2FE}" presName="sibTrans" presStyleCnt="0"/>
      <dgm:spPr/>
    </dgm:pt>
    <dgm:pt modelId="{952631FB-995F-43D1-B4B9-4BC0C4D017ED}" type="pres">
      <dgm:prSet presAssocID="{DFAE9B14-1CC1-49CB-91AB-873A9AB66575}" presName="compNode" presStyleCnt="0"/>
      <dgm:spPr/>
    </dgm:pt>
    <dgm:pt modelId="{62C9BD91-61B3-4375-B8E5-CF122E676AA6}" type="pres">
      <dgm:prSet presAssocID="{DFAE9B14-1CC1-49CB-91AB-873A9AB66575}" presName="bgRect" presStyleLbl="bgShp" presStyleIdx="2" presStyleCnt="4"/>
      <dgm:spPr/>
    </dgm:pt>
    <dgm:pt modelId="{EA1826EF-C6DA-48A3-8FA1-D09F95FFE824}" type="pres">
      <dgm:prSet presAssocID="{DFAE9B14-1CC1-49CB-91AB-873A9AB66575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ranching Diagram"/>
        </a:ext>
      </dgm:extLst>
    </dgm:pt>
    <dgm:pt modelId="{372B5926-407C-4DAB-8335-1804D61BAD17}" type="pres">
      <dgm:prSet presAssocID="{DFAE9B14-1CC1-49CB-91AB-873A9AB66575}" presName="spaceRect" presStyleCnt="0"/>
      <dgm:spPr/>
    </dgm:pt>
    <dgm:pt modelId="{988BCCA1-4C34-4402-9EA6-4A60BEFB217E}" type="pres">
      <dgm:prSet presAssocID="{DFAE9B14-1CC1-49CB-91AB-873A9AB66575}" presName="parTx" presStyleLbl="revTx" presStyleIdx="2" presStyleCnt="4">
        <dgm:presLayoutVars>
          <dgm:chMax val="0"/>
          <dgm:chPref val="0"/>
        </dgm:presLayoutVars>
      </dgm:prSet>
      <dgm:spPr/>
    </dgm:pt>
    <dgm:pt modelId="{24A26133-6103-42A0-A6CE-747FECE48F67}" type="pres">
      <dgm:prSet presAssocID="{17ACDB6D-E391-475A-A03B-B7EAA0B93C05}" presName="sibTrans" presStyleCnt="0"/>
      <dgm:spPr/>
    </dgm:pt>
    <dgm:pt modelId="{C725F71D-12BB-420E-A861-8B60BE8366BC}" type="pres">
      <dgm:prSet presAssocID="{61AE9AFF-1106-4D4B-A631-8D43AC85CCAA}" presName="compNode" presStyleCnt="0"/>
      <dgm:spPr/>
    </dgm:pt>
    <dgm:pt modelId="{91E3718A-778C-4EF5-B987-FDC6CCB181F7}" type="pres">
      <dgm:prSet presAssocID="{61AE9AFF-1106-4D4B-A631-8D43AC85CCAA}" presName="bgRect" presStyleLbl="bgShp" presStyleIdx="3" presStyleCnt="4"/>
      <dgm:spPr/>
    </dgm:pt>
    <dgm:pt modelId="{FC338101-C3D8-4184-8B45-C647CCB74E23}" type="pres">
      <dgm:prSet presAssocID="{61AE9AFF-1106-4D4B-A631-8D43AC85CCAA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egaphone"/>
        </a:ext>
      </dgm:extLst>
    </dgm:pt>
    <dgm:pt modelId="{22C70A2E-0697-4B63-8A6A-FCB236842219}" type="pres">
      <dgm:prSet presAssocID="{61AE9AFF-1106-4D4B-A631-8D43AC85CCAA}" presName="spaceRect" presStyleCnt="0"/>
      <dgm:spPr/>
    </dgm:pt>
    <dgm:pt modelId="{FD69252E-A111-48D0-AA62-0256CBAEC8E9}" type="pres">
      <dgm:prSet presAssocID="{61AE9AFF-1106-4D4B-A631-8D43AC85CCAA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E905CA12-F144-4047-A962-EC10FB4E3A77}" srcId="{6136E065-EE20-4D89-B498-6586B306897B}" destId="{DFAE9B14-1CC1-49CB-91AB-873A9AB66575}" srcOrd="2" destOrd="0" parTransId="{1246EB1B-C372-4F4A-9440-1DA419B89929}" sibTransId="{17ACDB6D-E391-475A-A03B-B7EAA0B93C05}"/>
    <dgm:cxn modelId="{23937320-5553-46CC-9CA6-A3AA46D2B3F4}" srcId="{6136E065-EE20-4D89-B498-6586B306897B}" destId="{458341B7-E1E1-4B33-BA69-37116DEBC5A3}" srcOrd="1" destOrd="0" parTransId="{C0A99AF6-40D0-4952-BD49-D21DAF069F7B}" sibTransId="{F3C6CCA4-38EA-41FA-9FB1-971A8DF1E2FE}"/>
    <dgm:cxn modelId="{641E8126-3D5D-4867-8B80-6CD1B94A054D}" type="presOf" srcId="{6136E065-EE20-4D89-B498-6586B306897B}" destId="{8AFF35F5-864F-4D28-A79F-587C99308CAB}" srcOrd="0" destOrd="0" presId="urn:microsoft.com/office/officeart/2018/2/layout/IconVerticalSolidList"/>
    <dgm:cxn modelId="{D015E22F-54B0-42BA-B8EC-125C1ACE9815}" type="presOf" srcId="{458341B7-E1E1-4B33-BA69-37116DEBC5A3}" destId="{01328715-C6F3-44C6-95BD-FDBE56CE43E1}" srcOrd="0" destOrd="0" presId="urn:microsoft.com/office/officeart/2018/2/layout/IconVerticalSolidList"/>
    <dgm:cxn modelId="{AD3C1E3D-4D2B-4BC8-A368-F6E412DB3C99}" srcId="{6136E065-EE20-4D89-B498-6586B306897B}" destId="{412130F9-DE03-497C-AFC8-4BEEC07E159C}" srcOrd="0" destOrd="0" parTransId="{4C37A366-58CB-4F7C-9EF6-7D29C9589B77}" sibTransId="{0C32BE26-684E-4D53-A46A-63CE00AF32E0}"/>
    <dgm:cxn modelId="{4AAB5C7B-EA4C-47C1-B99B-DEA5851AC847}" srcId="{6136E065-EE20-4D89-B498-6586B306897B}" destId="{61AE9AFF-1106-4D4B-A631-8D43AC85CCAA}" srcOrd="3" destOrd="0" parTransId="{DA9602FC-425A-45F2-BAAB-A5C72E78F138}" sibTransId="{808B499F-A0CB-4991-9FD8-84BC784EC51B}"/>
    <dgm:cxn modelId="{1D776B8B-E6F4-47B1-A2B5-FA3D371B213D}" type="presOf" srcId="{61AE9AFF-1106-4D4B-A631-8D43AC85CCAA}" destId="{FD69252E-A111-48D0-AA62-0256CBAEC8E9}" srcOrd="0" destOrd="0" presId="urn:microsoft.com/office/officeart/2018/2/layout/IconVerticalSolidList"/>
    <dgm:cxn modelId="{610D21BB-4AF7-4E53-8FB8-2DCF73C0F5D9}" type="presOf" srcId="{DFAE9B14-1CC1-49CB-91AB-873A9AB66575}" destId="{988BCCA1-4C34-4402-9EA6-4A60BEFB217E}" srcOrd="0" destOrd="0" presId="urn:microsoft.com/office/officeart/2018/2/layout/IconVerticalSolidList"/>
    <dgm:cxn modelId="{D48408DF-D743-4DEA-AF3A-9257F206762A}" type="presOf" srcId="{412130F9-DE03-497C-AFC8-4BEEC07E159C}" destId="{BEC065C9-0EF2-46B4-83C8-934757297A80}" srcOrd="0" destOrd="0" presId="urn:microsoft.com/office/officeart/2018/2/layout/IconVerticalSolidList"/>
    <dgm:cxn modelId="{8A2B37D6-03A0-4BAB-A662-C7D933326BF3}" type="presParOf" srcId="{8AFF35F5-864F-4D28-A79F-587C99308CAB}" destId="{267DE9D7-C0DC-46F0-93F8-208AEBC308A5}" srcOrd="0" destOrd="0" presId="urn:microsoft.com/office/officeart/2018/2/layout/IconVerticalSolidList"/>
    <dgm:cxn modelId="{84FF46C7-EA3C-4C90-B44A-BEA03F673D10}" type="presParOf" srcId="{267DE9D7-C0DC-46F0-93F8-208AEBC308A5}" destId="{0F1E6E76-924F-449E-BFDF-6B208B7A0D5F}" srcOrd="0" destOrd="0" presId="urn:microsoft.com/office/officeart/2018/2/layout/IconVerticalSolidList"/>
    <dgm:cxn modelId="{9A6752AF-589E-4918-B5C8-946552753324}" type="presParOf" srcId="{267DE9D7-C0DC-46F0-93F8-208AEBC308A5}" destId="{6019ED70-F8FE-478A-B847-D6F81160C93F}" srcOrd="1" destOrd="0" presId="urn:microsoft.com/office/officeart/2018/2/layout/IconVerticalSolidList"/>
    <dgm:cxn modelId="{CEC38238-17B9-4D1E-97D7-58D219EA461C}" type="presParOf" srcId="{267DE9D7-C0DC-46F0-93F8-208AEBC308A5}" destId="{CDBB7FD2-9EB0-4395-A242-91A2A3258FAA}" srcOrd="2" destOrd="0" presId="urn:microsoft.com/office/officeart/2018/2/layout/IconVerticalSolidList"/>
    <dgm:cxn modelId="{83E2C5D0-BFFB-435F-AFA9-7D54E659D471}" type="presParOf" srcId="{267DE9D7-C0DC-46F0-93F8-208AEBC308A5}" destId="{BEC065C9-0EF2-46B4-83C8-934757297A80}" srcOrd="3" destOrd="0" presId="urn:microsoft.com/office/officeart/2018/2/layout/IconVerticalSolidList"/>
    <dgm:cxn modelId="{DA6B1E81-3C43-4653-8C23-951ABC2C0A80}" type="presParOf" srcId="{8AFF35F5-864F-4D28-A79F-587C99308CAB}" destId="{780D23C5-AD1F-4361-AD5F-7A694E6E217A}" srcOrd="1" destOrd="0" presId="urn:microsoft.com/office/officeart/2018/2/layout/IconVerticalSolidList"/>
    <dgm:cxn modelId="{42D42055-507A-4D45-94B5-2009FD0574F0}" type="presParOf" srcId="{8AFF35F5-864F-4D28-A79F-587C99308CAB}" destId="{1F16D4E0-5700-4DD1-B8D6-DEF4EE007F38}" srcOrd="2" destOrd="0" presId="urn:microsoft.com/office/officeart/2018/2/layout/IconVerticalSolidList"/>
    <dgm:cxn modelId="{2FA60EB5-4ECB-4D40-998C-91D63D0F2E55}" type="presParOf" srcId="{1F16D4E0-5700-4DD1-B8D6-DEF4EE007F38}" destId="{57B3D074-90D7-4C39-9B4F-40A11FCB317E}" srcOrd="0" destOrd="0" presId="urn:microsoft.com/office/officeart/2018/2/layout/IconVerticalSolidList"/>
    <dgm:cxn modelId="{D3B4DE88-ED72-4668-B506-128EFF0C443A}" type="presParOf" srcId="{1F16D4E0-5700-4DD1-B8D6-DEF4EE007F38}" destId="{EBFA3192-AC72-4167-8514-4F39D179477B}" srcOrd="1" destOrd="0" presId="urn:microsoft.com/office/officeart/2018/2/layout/IconVerticalSolidList"/>
    <dgm:cxn modelId="{FCFF78BC-C727-414D-B12F-DB13795F384D}" type="presParOf" srcId="{1F16D4E0-5700-4DD1-B8D6-DEF4EE007F38}" destId="{E46680A4-0C10-4E96-8F04-FD7061060BCF}" srcOrd="2" destOrd="0" presId="urn:microsoft.com/office/officeart/2018/2/layout/IconVerticalSolidList"/>
    <dgm:cxn modelId="{AD1B3F1A-8FC1-4A08-9B28-F2792D015B87}" type="presParOf" srcId="{1F16D4E0-5700-4DD1-B8D6-DEF4EE007F38}" destId="{01328715-C6F3-44C6-95BD-FDBE56CE43E1}" srcOrd="3" destOrd="0" presId="urn:microsoft.com/office/officeart/2018/2/layout/IconVerticalSolidList"/>
    <dgm:cxn modelId="{294A642D-5E2D-4387-954B-3737C98793BA}" type="presParOf" srcId="{8AFF35F5-864F-4D28-A79F-587C99308CAB}" destId="{7DE82D55-8FE1-4788-ACE8-CEAF17E45AD7}" srcOrd="3" destOrd="0" presId="urn:microsoft.com/office/officeart/2018/2/layout/IconVerticalSolidList"/>
    <dgm:cxn modelId="{4EA0C9AF-D13F-4E6B-AC00-0B848ABA0A2F}" type="presParOf" srcId="{8AFF35F5-864F-4D28-A79F-587C99308CAB}" destId="{952631FB-995F-43D1-B4B9-4BC0C4D017ED}" srcOrd="4" destOrd="0" presId="urn:microsoft.com/office/officeart/2018/2/layout/IconVerticalSolidList"/>
    <dgm:cxn modelId="{7F50A081-A908-4DF8-B4A0-1D6877EDAD55}" type="presParOf" srcId="{952631FB-995F-43D1-B4B9-4BC0C4D017ED}" destId="{62C9BD91-61B3-4375-B8E5-CF122E676AA6}" srcOrd="0" destOrd="0" presId="urn:microsoft.com/office/officeart/2018/2/layout/IconVerticalSolidList"/>
    <dgm:cxn modelId="{69248BBF-CBBE-45EE-A298-EEFBA1CCAFB1}" type="presParOf" srcId="{952631FB-995F-43D1-B4B9-4BC0C4D017ED}" destId="{EA1826EF-C6DA-48A3-8FA1-D09F95FFE824}" srcOrd="1" destOrd="0" presId="urn:microsoft.com/office/officeart/2018/2/layout/IconVerticalSolidList"/>
    <dgm:cxn modelId="{6DDB5258-3C35-465F-BCD3-07206EACE082}" type="presParOf" srcId="{952631FB-995F-43D1-B4B9-4BC0C4D017ED}" destId="{372B5926-407C-4DAB-8335-1804D61BAD17}" srcOrd="2" destOrd="0" presId="urn:microsoft.com/office/officeart/2018/2/layout/IconVerticalSolidList"/>
    <dgm:cxn modelId="{11F075C7-2EFF-4757-AAAA-656A3216EB52}" type="presParOf" srcId="{952631FB-995F-43D1-B4B9-4BC0C4D017ED}" destId="{988BCCA1-4C34-4402-9EA6-4A60BEFB217E}" srcOrd="3" destOrd="0" presId="urn:microsoft.com/office/officeart/2018/2/layout/IconVerticalSolidList"/>
    <dgm:cxn modelId="{7409515A-DB13-44B7-9BBA-D8D40B0D7FEE}" type="presParOf" srcId="{8AFF35F5-864F-4D28-A79F-587C99308CAB}" destId="{24A26133-6103-42A0-A6CE-747FECE48F67}" srcOrd="5" destOrd="0" presId="urn:microsoft.com/office/officeart/2018/2/layout/IconVerticalSolidList"/>
    <dgm:cxn modelId="{DB162B3C-1FCC-42BE-9F9C-AA7CF3F346DD}" type="presParOf" srcId="{8AFF35F5-864F-4D28-A79F-587C99308CAB}" destId="{C725F71D-12BB-420E-A861-8B60BE8366BC}" srcOrd="6" destOrd="0" presId="urn:microsoft.com/office/officeart/2018/2/layout/IconVerticalSolidList"/>
    <dgm:cxn modelId="{79A4EC9B-BF1A-4742-ABD5-F582805C9BA3}" type="presParOf" srcId="{C725F71D-12BB-420E-A861-8B60BE8366BC}" destId="{91E3718A-778C-4EF5-B987-FDC6CCB181F7}" srcOrd="0" destOrd="0" presId="urn:microsoft.com/office/officeart/2018/2/layout/IconVerticalSolidList"/>
    <dgm:cxn modelId="{8EE3262C-DC08-4BF3-8150-3E1B2B8E3764}" type="presParOf" srcId="{C725F71D-12BB-420E-A861-8B60BE8366BC}" destId="{FC338101-C3D8-4184-8B45-C647CCB74E23}" srcOrd="1" destOrd="0" presId="urn:microsoft.com/office/officeart/2018/2/layout/IconVerticalSolidList"/>
    <dgm:cxn modelId="{1D63BBD6-2912-414D-9B43-99A4265775AB}" type="presParOf" srcId="{C725F71D-12BB-420E-A861-8B60BE8366BC}" destId="{22C70A2E-0697-4B63-8A6A-FCB236842219}" srcOrd="2" destOrd="0" presId="urn:microsoft.com/office/officeart/2018/2/layout/IconVerticalSolidList"/>
    <dgm:cxn modelId="{CCE84D5F-F39B-4E6A-A824-3185260A27A2}" type="presParOf" srcId="{C725F71D-12BB-420E-A861-8B60BE8366BC}" destId="{FD69252E-A111-48D0-AA62-0256CBAEC8E9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569CD65-844E-4FCA-8BEA-02023EF17314}" type="doc">
      <dgm:prSet loTypeId="urn:microsoft.com/office/officeart/2005/8/layout/default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3369240-5D51-4E63-9FEB-9FB650F6C06E}">
      <dgm:prSet/>
      <dgm:spPr/>
      <dgm:t>
        <a:bodyPr/>
        <a:lstStyle/>
        <a:p>
          <a:r>
            <a:rPr lang="en-GB"/>
            <a:t>SENCo consultation</a:t>
          </a:r>
          <a:endParaRPr lang="en-US"/>
        </a:p>
      </dgm:t>
    </dgm:pt>
    <dgm:pt modelId="{A3F3E54D-BD66-411C-8829-B106F1E53816}" type="parTrans" cxnId="{C507BCF9-4221-4A48-8CC7-37BAA9EDB5E5}">
      <dgm:prSet/>
      <dgm:spPr/>
      <dgm:t>
        <a:bodyPr/>
        <a:lstStyle/>
        <a:p>
          <a:endParaRPr lang="en-US"/>
        </a:p>
      </dgm:t>
    </dgm:pt>
    <dgm:pt modelId="{9C37762A-29A9-4317-9A25-479247FDE0A7}" type="sibTrans" cxnId="{C507BCF9-4221-4A48-8CC7-37BAA9EDB5E5}">
      <dgm:prSet/>
      <dgm:spPr/>
      <dgm:t>
        <a:bodyPr/>
        <a:lstStyle/>
        <a:p>
          <a:endParaRPr lang="en-US"/>
        </a:p>
      </dgm:t>
    </dgm:pt>
    <dgm:pt modelId="{3D166658-4D2C-4434-87A2-FE878ED7470D}">
      <dgm:prSet/>
      <dgm:spPr/>
      <dgm:t>
        <a:bodyPr/>
        <a:lstStyle/>
        <a:p>
          <a:r>
            <a:rPr lang="en-GB"/>
            <a:t>Stage 2 advices / JAM process</a:t>
          </a:r>
          <a:endParaRPr lang="en-US"/>
        </a:p>
      </dgm:t>
    </dgm:pt>
    <dgm:pt modelId="{4735281B-EBA8-47BE-B530-66249ECD1AAE}" type="parTrans" cxnId="{79C6FC8D-E445-4FF9-8B0E-667857530394}">
      <dgm:prSet/>
      <dgm:spPr/>
      <dgm:t>
        <a:bodyPr/>
        <a:lstStyle/>
        <a:p>
          <a:endParaRPr lang="en-US"/>
        </a:p>
      </dgm:t>
    </dgm:pt>
    <dgm:pt modelId="{E8667F65-A370-444F-BB04-F0CBF3D9875E}" type="sibTrans" cxnId="{79C6FC8D-E445-4FF9-8B0E-667857530394}">
      <dgm:prSet/>
      <dgm:spPr/>
      <dgm:t>
        <a:bodyPr/>
        <a:lstStyle/>
        <a:p>
          <a:endParaRPr lang="en-US"/>
        </a:p>
      </dgm:t>
    </dgm:pt>
    <dgm:pt modelId="{F7964896-CB53-4F21-BADE-9E99FED90F49}">
      <dgm:prSet/>
      <dgm:spPr/>
      <dgm:t>
        <a:bodyPr/>
        <a:lstStyle/>
        <a:p>
          <a:r>
            <a:rPr lang="en-GB"/>
            <a:t>Work with individual pupils</a:t>
          </a:r>
          <a:endParaRPr lang="en-US"/>
        </a:p>
      </dgm:t>
    </dgm:pt>
    <dgm:pt modelId="{00D3D1F0-1E1D-480E-8321-B9BB300A7C84}" type="parTrans" cxnId="{68B5BC16-71F7-4717-ABD0-154438B2F470}">
      <dgm:prSet/>
      <dgm:spPr/>
      <dgm:t>
        <a:bodyPr/>
        <a:lstStyle/>
        <a:p>
          <a:endParaRPr lang="en-US"/>
        </a:p>
      </dgm:t>
    </dgm:pt>
    <dgm:pt modelId="{5AA93496-85A2-4BE7-92DB-F8F23B3547D2}" type="sibTrans" cxnId="{68B5BC16-71F7-4717-ABD0-154438B2F470}">
      <dgm:prSet/>
      <dgm:spPr/>
      <dgm:t>
        <a:bodyPr/>
        <a:lstStyle/>
        <a:p>
          <a:endParaRPr lang="en-US"/>
        </a:p>
      </dgm:t>
    </dgm:pt>
    <dgm:pt modelId="{6E4C3B88-2AD8-49F7-9F02-C7E31F305189}">
      <dgm:prSet/>
      <dgm:spPr/>
      <dgm:t>
        <a:bodyPr/>
        <a:lstStyle/>
        <a:p>
          <a:r>
            <a:rPr lang="en-GB"/>
            <a:t>Work with groups of pupils – for example, modelling intervention to staff</a:t>
          </a:r>
          <a:endParaRPr lang="en-US"/>
        </a:p>
      </dgm:t>
    </dgm:pt>
    <dgm:pt modelId="{CC3FB69E-B097-4598-AC14-5E3239A96A56}" type="parTrans" cxnId="{9E6E3785-4682-4CD5-B98E-3D3B2ED8721E}">
      <dgm:prSet/>
      <dgm:spPr/>
      <dgm:t>
        <a:bodyPr/>
        <a:lstStyle/>
        <a:p>
          <a:endParaRPr lang="en-US"/>
        </a:p>
      </dgm:t>
    </dgm:pt>
    <dgm:pt modelId="{FA751741-EB1D-423E-B826-5F8472D0BBC1}" type="sibTrans" cxnId="{9E6E3785-4682-4CD5-B98E-3D3B2ED8721E}">
      <dgm:prSet/>
      <dgm:spPr/>
      <dgm:t>
        <a:bodyPr/>
        <a:lstStyle/>
        <a:p>
          <a:endParaRPr lang="en-US"/>
        </a:p>
      </dgm:t>
    </dgm:pt>
    <dgm:pt modelId="{2DE34D00-07AB-456A-A96A-BCFBEE741715}">
      <dgm:prSet/>
      <dgm:spPr/>
      <dgm:t>
        <a:bodyPr/>
        <a:lstStyle/>
        <a:p>
          <a:r>
            <a:rPr lang="en-GB"/>
            <a:t>Hub development support</a:t>
          </a:r>
          <a:endParaRPr lang="en-US"/>
        </a:p>
      </dgm:t>
    </dgm:pt>
    <dgm:pt modelId="{F9399AA2-8BBF-40D6-B449-85C2E6F16C96}" type="parTrans" cxnId="{34616657-5A0B-4366-9D67-EDA6BB0FCC7E}">
      <dgm:prSet/>
      <dgm:spPr/>
      <dgm:t>
        <a:bodyPr/>
        <a:lstStyle/>
        <a:p>
          <a:endParaRPr lang="en-US"/>
        </a:p>
      </dgm:t>
    </dgm:pt>
    <dgm:pt modelId="{F239956C-88F5-482E-BB92-D3977194E3E1}" type="sibTrans" cxnId="{34616657-5A0B-4366-9D67-EDA6BB0FCC7E}">
      <dgm:prSet/>
      <dgm:spPr/>
      <dgm:t>
        <a:bodyPr/>
        <a:lstStyle/>
        <a:p>
          <a:endParaRPr lang="en-US"/>
        </a:p>
      </dgm:t>
    </dgm:pt>
    <dgm:pt modelId="{A51F61E7-146B-4E6F-B55E-7DBDF00F09D6}">
      <dgm:prSet/>
      <dgm:spPr/>
      <dgm:t>
        <a:bodyPr/>
        <a:lstStyle/>
        <a:p>
          <a:r>
            <a:rPr lang="en-GB"/>
            <a:t>Support on a class level – GAP within the classroom</a:t>
          </a:r>
          <a:endParaRPr lang="en-US"/>
        </a:p>
      </dgm:t>
    </dgm:pt>
    <dgm:pt modelId="{1E6DDEB2-B9FC-4A9E-9765-2CCF7C8E62B4}" type="parTrans" cxnId="{289CDA6C-9B2D-4AA8-AA12-47F5CD8CA851}">
      <dgm:prSet/>
      <dgm:spPr/>
      <dgm:t>
        <a:bodyPr/>
        <a:lstStyle/>
        <a:p>
          <a:endParaRPr lang="en-US"/>
        </a:p>
      </dgm:t>
    </dgm:pt>
    <dgm:pt modelId="{551BE0E3-148E-49FC-8068-EB41ABBDE75F}" type="sibTrans" cxnId="{289CDA6C-9B2D-4AA8-AA12-47F5CD8CA851}">
      <dgm:prSet/>
      <dgm:spPr/>
      <dgm:t>
        <a:bodyPr/>
        <a:lstStyle/>
        <a:p>
          <a:endParaRPr lang="en-US"/>
        </a:p>
      </dgm:t>
    </dgm:pt>
    <dgm:pt modelId="{B206F3CE-8271-4F51-A006-12AEB6F450BB}">
      <dgm:prSet/>
      <dgm:spPr/>
      <dgm:t>
        <a:bodyPr/>
        <a:lstStyle/>
        <a:p>
          <a:r>
            <a:rPr lang="en-GB"/>
            <a:t>Project based work – EBSA </a:t>
          </a:r>
          <a:endParaRPr lang="en-US"/>
        </a:p>
      </dgm:t>
    </dgm:pt>
    <dgm:pt modelId="{4199127D-24AF-4E4D-8157-D6B9D285E86A}" type="parTrans" cxnId="{7677EAC9-A05E-46A5-873B-410CE0AA5E1B}">
      <dgm:prSet/>
      <dgm:spPr/>
      <dgm:t>
        <a:bodyPr/>
        <a:lstStyle/>
        <a:p>
          <a:endParaRPr lang="en-US"/>
        </a:p>
      </dgm:t>
    </dgm:pt>
    <dgm:pt modelId="{E6A3F47D-0ACE-4DAF-A917-3326A4A1A479}" type="sibTrans" cxnId="{7677EAC9-A05E-46A5-873B-410CE0AA5E1B}">
      <dgm:prSet/>
      <dgm:spPr/>
      <dgm:t>
        <a:bodyPr/>
        <a:lstStyle/>
        <a:p>
          <a:endParaRPr lang="en-US"/>
        </a:p>
      </dgm:t>
    </dgm:pt>
    <dgm:pt modelId="{12FD38F6-5D3C-4573-8FC4-EE34256B1529}">
      <dgm:prSet/>
      <dgm:spPr/>
      <dgm:t>
        <a:bodyPr/>
        <a:lstStyle/>
        <a:p>
          <a:r>
            <a:rPr lang="en-GB"/>
            <a:t>Use of AET Standards Framework</a:t>
          </a:r>
          <a:endParaRPr lang="en-US"/>
        </a:p>
      </dgm:t>
    </dgm:pt>
    <dgm:pt modelId="{5A7FE516-78EE-45AE-A4FD-77C8ACBDF1B0}" type="parTrans" cxnId="{70900EAC-FE61-4B88-8DDE-0C79AD644552}">
      <dgm:prSet/>
      <dgm:spPr/>
      <dgm:t>
        <a:bodyPr/>
        <a:lstStyle/>
        <a:p>
          <a:endParaRPr lang="en-US"/>
        </a:p>
      </dgm:t>
    </dgm:pt>
    <dgm:pt modelId="{7530CDD1-4FA2-4FD4-B959-8FBA9190D451}" type="sibTrans" cxnId="{70900EAC-FE61-4B88-8DDE-0C79AD644552}">
      <dgm:prSet/>
      <dgm:spPr/>
      <dgm:t>
        <a:bodyPr/>
        <a:lstStyle/>
        <a:p>
          <a:endParaRPr lang="en-US"/>
        </a:p>
      </dgm:t>
    </dgm:pt>
    <dgm:pt modelId="{4A1BDCC7-694A-46C1-8955-9EB677AC22C9}">
      <dgm:prSet/>
      <dgm:spPr/>
      <dgm:t>
        <a:bodyPr/>
        <a:lstStyle/>
        <a:p>
          <a:r>
            <a:rPr lang="en-GB"/>
            <a:t>Parent / Professional support line</a:t>
          </a:r>
          <a:endParaRPr lang="en-US"/>
        </a:p>
      </dgm:t>
    </dgm:pt>
    <dgm:pt modelId="{333A46F5-92C3-48B4-9B3A-2CDC0E390842}" type="parTrans" cxnId="{47A1DC5D-E3F2-43D8-9D45-39A43D25ED36}">
      <dgm:prSet/>
      <dgm:spPr/>
      <dgm:t>
        <a:bodyPr/>
        <a:lstStyle/>
        <a:p>
          <a:endParaRPr lang="en-US"/>
        </a:p>
      </dgm:t>
    </dgm:pt>
    <dgm:pt modelId="{62AB7777-9FB6-49BA-B048-4D3B73E38B63}" type="sibTrans" cxnId="{47A1DC5D-E3F2-43D8-9D45-39A43D25ED36}">
      <dgm:prSet/>
      <dgm:spPr/>
      <dgm:t>
        <a:bodyPr/>
        <a:lstStyle/>
        <a:p>
          <a:endParaRPr lang="en-US"/>
        </a:p>
      </dgm:t>
    </dgm:pt>
    <dgm:pt modelId="{C6D85742-597C-43F7-9971-1715985D2438}">
      <dgm:prSet/>
      <dgm:spPr/>
      <dgm:t>
        <a:bodyPr/>
        <a:lstStyle/>
        <a:p>
          <a:r>
            <a:rPr lang="en-GB"/>
            <a:t>Parent Carer Forum open days</a:t>
          </a:r>
          <a:endParaRPr lang="en-US"/>
        </a:p>
      </dgm:t>
    </dgm:pt>
    <dgm:pt modelId="{BDF5B390-F2E2-43A6-9387-2DA8C5CCEAE2}" type="parTrans" cxnId="{89297D99-9DEE-435B-BCDB-B330224723B2}">
      <dgm:prSet/>
      <dgm:spPr/>
      <dgm:t>
        <a:bodyPr/>
        <a:lstStyle/>
        <a:p>
          <a:endParaRPr lang="en-US"/>
        </a:p>
      </dgm:t>
    </dgm:pt>
    <dgm:pt modelId="{8CA7FAFF-E34B-4428-A52D-E20826739A39}" type="sibTrans" cxnId="{89297D99-9DEE-435B-BCDB-B330224723B2}">
      <dgm:prSet/>
      <dgm:spPr/>
      <dgm:t>
        <a:bodyPr/>
        <a:lstStyle/>
        <a:p>
          <a:endParaRPr lang="en-US"/>
        </a:p>
      </dgm:t>
    </dgm:pt>
    <dgm:pt modelId="{C0E54533-AEB7-4047-86F3-C87375D6294C}">
      <dgm:prSet/>
      <dgm:spPr/>
      <dgm:t>
        <a:bodyPr/>
        <a:lstStyle/>
        <a:p>
          <a:r>
            <a:rPr lang="en-GB"/>
            <a:t>Central training offer</a:t>
          </a:r>
          <a:endParaRPr lang="en-US"/>
        </a:p>
      </dgm:t>
    </dgm:pt>
    <dgm:pt modelId="{D720DF34-CD84-4371-AE01-152A0FF59E98}" type="parTrans" cxnId="{7319D0DA-4DE7-4CEC-B0E3-39229BEA2491}">
      <dgm:prSet/>
      <dgm:spPr/>
      <dgm:t>
        <a:bodyPr/>
        <a:lstStyle/>
        <a:p>
          <a:endParaRPr lang="en-US"/>
        </a:p>
      </dgm:t>
    </dgm:pt>
    <dgm:pt modelId="{EE3DEF3B-FF49-423B-A87A-7C55682D6533}" type="sibTrans" cxnId="{7319D0DA-4DE7-4CEC-B0E3-39229BEA2491}">
      <dgm:prSet/>
      <dgm:spPr/>
      <dgm:t>
        <a:bodyPr/>
        <a:lstStyle/>
        <a:p>
          <a:endParaRPr lang="en-US"/>
        </a:p>
      </dgm:t>
    </dgm:pt>
    <dgm:pt modelId="{77B32385-8E44-4A26-ADF0-A29A51971446}">
      <dgm:prSet/>
      <dgm:spPr/>
      <dgm:t>
        <a:bodyPr/>
        <a:lstStyle/>
        <a:p>
          <a:r>
            <a:rPr lang="en-GB"/>
            <a:t>Bespoke schools training</a:t>
          </a:r>
          <a:endParaRPr lang="en-US"/>
        </a:p>
      </dgm:t>
    </dgm:pt>
    <dgm:pt modelId="{8C52E020-AD6F-48EA-8377-AD6D2BF4E46F}" type="parTrans" cxnId="{9119D888-3C88-4BEF-8F29-5163A332D038}">
      <dgm:prSet/>
      <dgm:spPr/>
      <dgm:t>
        <a:bodyPr/>
        <a:lstStyle/>
        <a:p>
          <a:endParaRPr lang="en-US"/>
        </a:p>
      </dgm:t>
    </dgm:pt>
    <dgm:pt modelId="{D6CA9B5C-D863-4553-8871-D8819F522518}" type="sibTrans" cxnId="{9119D888-3C88-4BEF-8F29-5163A332D038}">
      <dgm:prSet/>
      <dgm:spPr/>
      <dgm:t>
        <a:bodyPr/>
        <a:lstStyle/>
        <a:p>
          <a:endParaRPr lang="en-US"/>
        </a:p>
      </dgm:t>
    </dgm:pt>
    <dgm:pt modelId="{5D30ADD4-3DC1-4C1A-B9AB-7388D72740B1}">
      <dgm:prSet/>
      <dgm:spPr/>
      <dgm:t>
        <a:bodyPr/>
        <a:lstStyle/>
        <a:p>
          <a:r>
            <a:rPr lang="en-GB" dirty="0"/>
            <a:t>Attendance at complex case annual reviews</a:t>
          </a:r>
          <a:endParaRPr lang="en-US" dirty="0"/>
        </a:p>
      </dgm:t>
    </dgm:pt>
    <dgm:pt modelId="{88E09496-400D-4EBE-871D-CD1C95358936}" type="parTrans" cxnId="{629385AE-01EA-4B35-B04A-46C38F8777F2}">
      <dgm:prSet/>
      <dgm:spPr/>
      <dgm:t>
        <a:bodyPr/>
        <a:lstStyle/>
        <a:p>
          <a:endParaRPr lang="en-US"/>
        </a:p>
      </dgm:t>
    </dgm:pt>
    <dgm:pt modelId="{E387B082-A7CB-4755-8243-5FE11BA88123}" type="sibTrans" cxnId="{629385AE-01EA-4B35-B04A-46C38F8777F2}">
      <dgm:prSet/>
      <dgm:spPr/>
      <dgm:t>
        <a:bodyPr/>
        <a:lstStyle/>
        <a:p>
          <a:endParaRPr lang="en-US"/>
        </a:p>
      </dgm:t>
    </dgm:pt>
    <dgm:pt modelId="{526666FC-0CEC-4E6F-9379-FA354A5C35BE}">
      <dgm:prSet/>
      <dgm:spPr/>
      <dgm:t>
        <a:bodyPr/>
        <a:lstStyle/>
        <a:p>
          <a:r>
            <a:rPr lang="en-US" dirty="0"/>
            <a:t>Low Arousal Training – partnership work with Studio III</a:t>
          </a:r>
        </a:p>
      </dgm:t>
    </dgm:pt>
    <dgm:pt modelId="{015641C5-7F1C-4DA9-A30E-52944CC196A1}" type="parTrans" cxnId="{C5AA5CAF-28F2-4C15-93E6-007F4C776CB0}">
      <dgm:prSet/>
      <dgm:spPr/>
      <dgm:t>
        <a:bodyPr/>
        <a:lstStyle/>
        <a:p>
          <a:endParaRPr lang="en-GB"/>
        </a:p>
      </dgm:t>
    </dgm:pt>
    <dgm:pt modelId="{F5003B9C-4E16-4068-80ED-B7D1C409E63E}" type="sibTrans" cxnId="{C5AA5CAF-28F2-4C15-93E6-007F4C776CB0}">
      <dgm:prSet/>
      <dgm:spPr/>
      <dgm:t>
        <a:bodyPr/>
        <a:lstStyle/>
        <a:p>
          <a:endParaRPr lang="en-GB"/>
        </a:p>
      </dgm:t>
    </dgm:pt>
    <dgm:pt modelId="{B15C7182-DC1D-4879-B1FE-3EBD4F4ED13C}" type="pres">
      <dgm:prSet presAssocID="{D569CD65-844E-4FCA-8BEA-02023EF17314}" presName="diagram" presStyleCnt="0">
        <dgm:presLayoutVars>
          <dgm:dir/>
          <dgm:resizeHandles val="exact"/>
        </dgm:presLayoutVars>
      </dgm:prSet>
      <dgm:spPr/>
    </dgm:pt>
    <dgm:pt modelId="{B55AFEF8-74C9-425C-843E-BDBB055F1366}" type="pres">
      <dgm:prSet presAssocID="{03369240-5D51-4E63-9FEB-9FB650F6C06E}" presName="node" presStyleLbl="node1" presStyleIdx="0" presStyleCnt="14">
        <dgm:presLayoutVars>
          <dgm:bulletEnabled val="1"/>
        </dgm:presLayoutVars>
      </dgm:prSet>
      <dgm:spPr/>
    </dgm:pt>
    <dgm:pt modelId="{73B30E43-7349-4D88-9D10-ED0BA8C2F483}" type="pres">
      <dgm:prSet presAssocID="{9C37762A-29A9-4317-9A25-479247FDE0A7}" presName="sibTrans" presStyleCnt="0"/>
      <dgm:spPr/>
    </dgm:pt>
    <dgm:pt modelId="{FDFFB6E4-2C02-481A-A4E1-FC638B4E84DC}" type="pres">
      <dgm:prSet presAssocID="{3D166658-4D2C-4434-87A2-FE878ED7470D}" presName="node" presStyleLbl="node1" presStyleIdx="1" presStyleCnt="14">
        <dgm:presLayoutVars>
          <dgm:bulletEnabled val="1"/>
        </dgm:presLayoutVars>
      </dgm:prSet>
      <dgm:spPr/>
    </dgm:pt>
    <dgm:pt modelId="{C3C63644-3CD8-4067-AE69-AF3508CFD5F9}" type="pres">
      <dgm:prSet presAssocID="{E8667F65-A370-444F-BB04-F0CBF3D9875E}" presName="sibTrans" presStyleCnt="0"/>
      <dgm:spPr/>
    </dgm:pt>
    <dgm:pt modelId="{6BAA6020-4CAD-4E0E-86FD-32E7FCF6AD14}" type="pres">
      <dgm:prSet presAssocID="{F7964896-CB53-4F21-BADE-9E99FED90F49}" presName="node" presStyleLbl="node1" presStyleIdx="2" presStyleCnt="14">
        <dgm:presLayoutVars>
          <dgm:bulletEnabled val="1"/>
        </dgm:presLayoutVars>
      </dgm:prSet>
      <dgm:spPr/>
    </dgm:pt>
    <dgm:pt modelId="{17799F82-2D3A-4B73-AF75-35EC6F2C862D}" type="pres">
      <dgm:prSet presAssocID="{5AA93496-85A2-4BE7-92DB-F8F23B3547D2}" presName="sibTrans" presStyleCnt="0"/>
      <dgm:spPr/>
    </dgm:pt>
    <dgm:pt modelId="{588F81E8-EB78-4B5A-9B28-F1FE0AFE5C61}" type="pres">
      <dgm:prSet presAssocID="{6E4C3B88-2AD8-49F7-9F02-C7E31F305189}" presName="node" presStyleLbl="node1" presStyleIdx="3" presStyleCnt="14">
        <dgm:presLayoutVars>
          <dgm:bulletEnabled val="1"/>
        </dgm:presLayoutVars>
      </dgm:prSet>
      <dgm:spPr/>
    </dgm:pt>
    <dgm:pt modelId="{A5692665-06C9-436A-BA56-CEDC7DCA236E}" type="pres">
      <dgm:prSet presAssocID="{FA751741-EB1D-423E-B826-5F8472D0BBC1}" presName="sibTrans" presStyleCnt="0"/>
      <dgm:spPr/>
    </dgm:pt>
    <dgm:pt modelId="{2435A94F-6480-4576-B5C5-9E20D8ED11D3}" type="pres">
      <dgm:prSet presAssocID="{2DE34D00-07AB-456A-A96A-BCFBEE741715}" presName="node" presStyleLbl="node1" presStyleIdx="4" presStyleCnt="14">
        <dgm:presLayoutVars>
          <dgm:bulletEnabled val="1"/>
        </dgm:presLayoutVars>
      </dgm:prSet>
      <dgm:spPr/>
    </dgm:pt>
    <dgm:pt modelId="{BDDB2F99-2FCF-4A97-86D3-FCAB09147CFA}" type="pres">
      <dgm:prSet presAssocID="{F239956C-88F5-482E-BB92-D3977194E3E1}" presName="sibTrans" presStyleCnt="0"/>
      <dgm:spPr/>
    </dgm:pt>
    <dgm:pt modelId="{7E57453C-EF0F-46B3-B85F-E2E6BEA5836F}" type="pres">
      <dgm:prSet presAssocID="{A51F61E7-146B-4E6F-B55E-7DBDF00F09D6}" presName="node" presStyleLbl="node1" presStyleIdx="5" presStyleCnt="14">
        <dgm:presLayoutVars>
          <dgm:bulletEnabled val="1"/>
        </dgm:presLayoutVars>
      </dgm:prSet>
      <dgm:spPr/>
    </dgm:pt>
    <dgm:pt modelId="{2FD8BC92-F953-4E5A-B9C4-631ECD83011B}" type="pres">
      <dgm:prSet presAssocID="{551BE0E3-148E-49FC-8068-EB41ABBDE75F}" presName="sibTrans" presStyleCnt="0"/>
      <dgm:spPr/>
    </dgm:pt>
    <dgm:pt modelId="{B62E052F-1B9F-4629-B655-867A240D30E7}" type="pres">
      <dgm:prSet presAssocID="{B206F3CE-8271-4F51-A006-12AEB6F450BB}" presName="node" presStyleLbl="node1" presStyleIdx="6" presStyleCnt="14">
        <dgm:presLayoutVars>
          <dgm:bulletEnabled val="1"/>
        </dgm:presLayoutVars>
      </dgm:prSet>
      <dgm:spPr/>
    </dgm:pt>
    <dgm:pt modelId="{897A189E-1098-4BDA-823F-380F6E83DB24}" type="pres">
      <dgm:prSet presAssocID="{E6A3F47D-0ACE-4DAF-A917-3326A4A1A479}" presName="sibTrans" presStyleCnt="0"/>
      <dgm:spPr/>
    </dgm:pt>
    <dgm:pt modelId="{DCEF5291-FAEB-4A89-8120-DFF283F9A27C}" type="pres">
      <dgm:prSet presAssocID="{12FD38F6-5D3C-4573-8FC4-EE34256B1529}" presName="node" presStyleLbl="node1" presStyleIdx="7" presStyleCnt="14">
        <dgm:presLayoutVars>
          <dgm:bulletEnabled val="1"/>
        </dgm:presLayoutVars>
      </dgm:prSet>
      <dgm:spPr/>
    </dgm:pt>
    <dgm:pt modelId="{2A48BA24-A10F-409D-B7DF-AA58FE5FC2EE}" type="pres">
      <dgm:prSet presAssocID="{7530CDD1-4FA2-4FD4-B959-8FBA9190D451}" presName="sibTrans" presStyleCnt="0"/>
      <dgm:spPr/>
    </dgm:pt>
    <dgm:pt modelId="{58A3E865-35E3-45F6-A9A8-2D663E7BB000}" type="pres">
      <dgm:prSet presAssocID="{4A1BDCC7-694A-46C1-8955-9EB677AC22C9}" presName="node" presStyleLbl="node1" presStyleIdx="8" presStyleCnt="14">
        <dgm:presLayoutVars>
          <dgm:bulletEnabled val="1"/>
        </dgm:presLayoutVars>
      </dgm:prSet>
      <dgm:spPr/>
    </dgm:pt>
    <dgm:pt modelId="{2FB832B6-D8D9-4449-A2AB-D46024206A76}" type="pres">
      <dgm:prSet presAssocID="{62AB7777-9FB6-49BA-B048-4D3B73E38B63}" presName="sibTrans" presStyleCnt="0"/>
      <dgm:spPr/>
    </dgm:pt>
    <dgm:pt modelId="{A4F0550E-1509-4FAD-9E96-54894AA14303}" type="pres">
      <dgm:prSet presAssocID="{C6D85742-597C-43F7-9971-1715985D2438}" presName="node" presStyleLbl="node1" presStyleIdx="9" presStyleCnt="14">
        <dgm:presLayoutVars>
          <dgm:bulletEnabled val="1"/>
        </dgm:presLayoutVars>
      </dgm:prSet>
      <dgm:spPr/>
    </dgm:pt>
    <dgm:pt modelId="{51D3949C-6815-4D09-AD7B-EE3D9563AA40}" type="pres">
      <dgm:prSet presAssocID="{8CA7FAFF-E34B-4428-A52D-E20826739A39}" presName="sibTrans" presStyleCnt="0"/>
      <dgm:spPr/>
    </dgm:pt>
    <dgm:pt modelId="{FE4D5EBA-E1C2-4CAD-90CE-B3A2C4F13CCC}" type="pres">
      <dgm:prSet presAssocID="{C0E54533-AEB7-4047-86F3-C87375D6294C}" presName="node" presStyleLbl="node1" presStyleIdx="10" presStyleCnt="14">
        <dgm:presLayoutVars>
          <dgm:bulletEnabled val="1"/>
        </dgm:presLayoutVars>
      </dgm:prSet>
      <dgm:spPr/>
    </dgm:pt>
    <dgm:pt modelId="{3DA838B7-05AE-455E-9D64-DFBC6166D44C}" type="pres">
      <dgm:prSet presAssocID="{EE3DEF3B-FF49-423B-A87A-7C55682D6533}" presName="sibTrans" presStyleCnt="0"/>
      <dgm:spPr/>
    </dgm:pt>
    <dgm:pt modelId="{E7F55ACB-2B70-4836-B170-4D92AD467262}" type="pres">
      <dgm:prSet presAssocID="{77B32385-8E44-4A26-ADF0-A29A51971446}" presName="node" presStyleLbl="node1" presStyleIdx="11" presStyleCnt="14">
        <dgm:presLayoutVars>
          <dgm:bulletEnabled val="1"/>
        </dgm:presLayoutVars>
      </dgm:prSet>
      <dgm:spPr/>
    </dgm:pt>
    <dgm:pt modelId="{CBBD1A12-2D64-4C4C-8E47-061C31ED6CCD}" type="pres">
      <dgm:prSet presAssocID="{D6CA9B5C-D863-4553-8871-D8819F522518}" presName="sibTrans" presStyleCnt="0"/>
      <dgm:spPr/>
    </dgm:pt>
    <dgm:pt modelId="{6F3B620A-0695-4092-8310-BEF00BEC22ED}" type="pres">
      <dgm:prSet presAssocID="{5D30ADD4-3DC1-4C1A-B9AB-7388D72740B1}" presName="node" presStyleLbl="node1" presStyleIdx="12" presStyleCnt="14">
        <dgm:presLayoutVars>
          <dgm:bulletEnabled val="1"/>
        </dgm:presLayoutVars>
      </dgm:prSet>
      <dgm:spPr/>
    </dgm:pt>
    <dgm:pt modelId="{92C2CAB6-8FB7-490F-A424-A45897CABB5E}" type="pres">
      <dgm:prSet presAssocID="{E387B082-A7CB-4755-8243-5FE11BA88123}" presName="sibTrans" presStyleCnt="0"/>
      <dgm:spPr/>
    </dgm:pt>
    <dgm:pt modelId="{176190E2-94FE-4321-BE7F-270F430D0460}" type="pres">
      <dgm:prSet presAssocID="{526666FC-0CEC-4E6F-9379-FA354A5C35BE}" presName="node" presStyleLbl="node1" presStyleIdx="13" presStyleCnt="14">
        <dgm:presLayoutVars>
          <dgm:bulletEnabled val="1"/>
        </dgm:presLayoutVars>
      </dgm:prSet>
      <dgm:spPr/>
    </dgm:pt>
  </dgm:ptLst>
  <dgm:cxnLst>
    <dgm:cxn modelId="{800E110E-9747-47B8-8ABD-F686E115B9F8}" type="presOf" srcId="{F7964896-CB53-4F21-BADE-9E99FED90F49}" destId="{6BAA6020-4CAD-4E0E-86FD-32E7FCF6AD14}" srcOrd="0" destOrd="0" presId="urn:microsoft.com/office/officeart/2005/8/layout/default"/>
    <dgm:cxn modelId="{68B5BC16-71F7-4717-ABD0-154438B2F470}" srcId="{D569CD65-844E-4FCA-8BEA-02023EF17314}" destId="{F7964896-CB53-4F21-BADE-9E99FED90F49}" srcOrd="2" destOrd="0" parTransId="{00D3D1F0-1E1D-480E-8321-B9BB300A7C84}" sibTransId="{5AA93496-85A2-4BE7-92DB-F8F23B3547D2}"/>
    <dgm:cxn modelId="{F757491D-DD05-417B-B792-AE7B6A9AA622}" type="presOf" srcId="{C6D85742-597C-43F7-9971-1715985D2438}" destId="{A4F0550E-1509-4FAD-9E96-54894AA14303}" srcOrd="0" destOrd="0" presId="urn:microsoft.com/office/officeart/2005/8/layout/default"/>
    <dgm:cxn modelId="{06226B25-3A5C-4736-B5F7-2FB078DE8A71}" type="presOf" srcId="{A51F61E7-146B-4E6F-B55E-7DBDF00F09D6}" destId="{7E57453C-EF0F-46B3-B85F-E2E6BEA5836F}" srcOrd="0" destOrd="0" presId="urn:microsoft.com/office/officeart/2005/8/layout/default"/>
    <dgm:cxn modelId="{47A1DC5D-E3F2-43D8-9D45-39A43D25ED36}" srcId="{D569CD65-844E-4FCA-8BEA-02023EF17314}" destId="{4A1BDCC7-694A-46C1-8955-9EB677AC22C9}" srcOrd="8" destOrd="0" parTransId="{333A46F5-92C3-48B4-9B3A-2CDC0E390842}" sibTransId="{62AB7777-9FB6-49BA-B048-4D3B73E38B63}"/>
    <dgm:cxn modelId="{289CDA6C-9B2D-4AA8-AA12-47F5CD8CA851}" srcId="{D569CD65-844E-4FCA-8BEA-02023EF17314}" destId="{A51F61E7-146B-4E6F-B55E-7DBDF00F09D6}" srcOrd="5" destOrd="0" parTransId="{1E6DDEB2-B9FC-4A9E-9765-2CCF7C8E62B4}" sibTransId="{551BE0E3-148E-49FC-8068-EB41ABBDE75F}"/>
    <dgm:cxn modelId="{8342E06C-D137-493E-95A3-CB9A0E8C010F}" type="presOf" srcId="{C0E54533-AEB7-4047-86F3-C87375D6294C}" destId="{FE4D5EBA-E1C2-4CAD-90CE-B3A2C4F13CCC}" srcOrd="0" destOrd="0" presId="urn:microsoft.com/office/officeart/2005/8/layout/default"/>
    <dgm:cxn modelId="{23D4496F-C6C6-43BC-B3CE-B098709CAB9C}" type="presOf" srcId="{03369240-5D51-4E63-9FEB-9FB650F6C06E}" destId="{B55AFEF8-74C9-425C-843E-BDBB055F1366}" srcOrd="0" destOrd="0" presId="urn:microsoft.com/office/officeart/2005/8/layout/default"/>
    <dgm:cxn modelId="{34616657-5A0B-4366-9D67-EDA6BB0FCC7E}" srcId="{D569CD65-844E-4FCA-8BEA-02023EF17314}" destId="{2DE34D00-07AB-456A-A96A-BCFBEE741715}" srcOrd="4" destOrd="0" parTransId="{F9399AA2-8BBF-40D6-B449-85C2E6F16C96}" sibTransId="{F239956C-88F5-482E-BB92-D3977194E3E1}"/>
    <dgm:cxn modelId="{88BB507F-78F4-41B3-9946-210EAB784B9A}" type="presOf" srcId="{D569CD65-844E-4FCA-8BEA-02023EF17314}" destId="{B15C7182-DC1D-4879-B1FE-3EBD4F4ED13C}" srcOrd="0" destOrd="0" presId="urn:microsoft.com/office/officeart/2005/8/layout/default"/>
    <dgm:cxn modelId="{9E6E3785-4682-4CD5-B98E-3D3B2ED8721E}" srcId="{D569CD65-844E-4FCA-8BEA-02023EF17314}" destId="{6E4C3B88-2AD8-49F7-9F02-C7E31F305189}" srcOrd="3" destOrd="0" parTransId="{CC3FB69E-B097-4598-AC14-5E3239A96A56}" sibTransId="{FA751741-EB1D-423E-B826-5F8472D0BBC1}"/>
    <dgm:cxn modelId="{9119D888-3C88-4BEF-8F29-5163A332D038}" srcId="{D569CD65-844E-4FCA-8BEA-02023EF17314}" destId="{77B32385-8E44-4A26-ADF0-A29A51971446}" srcOrd="11" destOrd="0" parTransId="{8C52E020-AD6F-48EA-8377-AD6D2BF4E46F}" sibTransId="{D6CA9B5C-D863-4553-8871-D8819F522518}"/>
    <dgm:cxn modelId="{79C6FC8D-E445-4FF9-8B0E-667857530394}" srcId="{D569CD65-844E-4FCA-8BEA-02023EF17314}" destId="{3D166658-4D2C-4434-87A2-FE878ED7470D}" srcOrd="1" destOrd="0" parTransId="{4735281B-EBA8-47BE-B530-66249ECD1AAE}" sibTransId="{E8667F65-A370-444F-BB04-F0CBF3D9875E}"/>
    <dgm:cxn modelId="{FDC61D90-D529-490F-B0D4-48B89A8110D5}" type="presOf" srcId="{5D30ADD4-3DC1-4C1A-B9AB-7388D72740B1}" destId="{6F3B620A-0695-4092-8310-BEF00BEC22ED}" srcOrd="0" destOrd="0" presId="urn:microsoft.com/office/officeart/2005/8/layout/default"/>
    <dgm:cxn modelId="{08FCC390-959F-4164-A4DD-26D65192731D}" type="presOf" srcId="{526666FC-0CEC-4E6F-9379-FA354A5C35BE}" destId="{176190E2-94FE-4321-BE7F-270F430D0460}" srcOrd="0" destOrd="0" presId="urn:microsoft.com/office/officeart/2005/8/layout/default"/>
    <dgm:cxn modelId="{89297D99-9DEE-435B-BCDB-B330224723B2}" srcId="{D569CD65-844E-4FCA-8BEA-02023EF17314}" destId="{C6D85742-597C-43F7-9971-1715985D2438}" srcOrd="9" destOrd="0" parTransId="{BDF5B390-F2E2-43A6-9387-2DA8C5CCEAE2}" sibTransId="{8CA7FAFF-E34B-4428-A52D-E20826739A39}"/>
    <dgm:cxn modelId="{878AB7AB-7D17-454F-B739-ACF0865DDB6F}" type="presOf" srcId="{6E4C3B88-2AD8-49F7-9F02-C7E31F305189}" destId="{588F81E8-EB78-4B5A-9B28-F1FE0AFE5C61}" srcOrd="0" destOrd="0" presId="urn:microsoft.com/office/officeart/2005/8/layout/default"/>
    <dgm:cxn modelId="{70900EAC-FE61-4B88-8DDE-0C79AD644552}" srcId="{D569CD65-844E-4FCA-8BEA-02023EF17314}" destId="{12FD38F6-5D3C-4573-8FC4-EE34256B1529}" srcOrd="7" destOrd="0" parTransId="{5A7FE516-78EE-45AE-A4FD-77C8ACBDF1B0}" sibTransId="{7530CDD1-4FA2-4FD4-B959-8FBA9190D451}"/>
    <dgm:cxn modelId="{629385AE-01EA-4B35-B04A-46C38F8777F2}" srcId="{D569CD65-844E-4FCA-8BEA-02023EF17314}" destId="{5D30ADD4-3DC1-4C1A-B9AB-7388D72740B1}" srcOrd="12" destOrd="0" parTransId="{88E09496-400D-4EBE-871D-CD1C95358936}" sibTransId="{E387B082-A7CB-4755-8243-5FE11BA88123}"/>
    <dgm:cxn modelId="{C5AA5CAF-28F2-4C15-93E6-007F4C776CB0}" srcId="{D569CD65-844E-4FCA-8BEA-02023EF17314}" destId="{526666FC-0CEC-4E6F-9379-FA354A5C35BE}" srcOrd="13" destOrd="0" parTransId="{015641C5-7F1C-4DA9-A30E-52944CC196A1}" sibTransId="{F5003B9C-4E16-4068-80ED-B7D1C409E63E}"/>
    <dgm:cxn modelId="{D53E60BB-FC80-4C3F-9C9C-7396923536BA}" type="presOf" srcId="{2DE34D00-07AB-456A-A96A-BCFBEE741715}" destId="{2435A94F-6480-4576-B5C5-9E20D8ED11D3}" srcOrd="0" destOrd="0" presId="urn:microsoft.com/office/officeart/2005/8/layout/default"/>
    <dgm:cxn modelId="{4A354BBC-791B-41A9-93A0-DD0D76E2C0C0}" type="presOf" srcId="{B206F3CE-8271-4F51-A006-12AEB6F450BB}" destId="{B62E052F-1B9F-4629-B655-867A240D30E7}" srcOrd="0" destOrd="0" presId="urn:microsoft.com/office/officeart/2005/8/layout/default"/>
    <dgm:cxn modelId="{7677EAC9-A05E-46A5-873B-410CE0AA5E1B}" srcId="{D569CD65-844E-4FCA-8BEA-02023EF17314}" destId="{B206F3CE-8271-4F51-A006-12AEB6F450BB}" srcOrd="6" destOrd="0" parTransId="{4199127D-24AF-4E4D-8157-D6B9D285E86A}" sibTransId="{E6A3F47D-0ACE-4DAF-A917-3326A4A1A479}"/>
    <dgm:cxn modelId="{AA532BCE-D945-45F9-A83B-764844E3F9E2}" type="presOf" srcId="{77B32385-8E44-4A26-ADF0-A29A51971446}" destId="{E7F55ACB-2B70-4836-B170-4D92AD467262}" srcOrd="0" destOrd="0" presId="urn:microsoft.com/office/officeart/2005/8/layout/default"/>
    <dgm:cxn modelId="{399D53D3-DAD5-4683-8B93-CE75947EE506}" type="presOf" srcId="{12FD38F6-5D3C-4573-8FC4-EE34256B1529}" destId="{DCEF5291-FAEB-4A89-8120-DFF283F9A27C}" srcOrd="0" destOrd="0" presId="urn:microsoft.com/office/officeart/2005/8/layout/default"/>
    <dgm:cxn modelId="{7319D0DA-4DE7-4CEC-B0E3-39229BEA2491}" srcId="{D569CD65-844E-4FCA-8BEA-02023EF17314}" destId="{C0E54533-AEB7-4047-86F3-C87375D6294C}" srcOrd="10" destOrd="0" parTransId="{D720DF34-CD84-4371-AE01-152A0FF59E98}" sibTransId="{EE3DEF3B-FF49-423B-A87A-7C55682D6533}"/>
    <dgm:cxn modelId="{27427DDE-CC0D-427B-AA1A-3D842D6940B3}" type="presOf" srcId="{3D166658-4D2C-4434-87A2-FE878ED7470D}" destId="{FDFFB6E4-2C02-481A-A4E1-FC638B4E84DC}" srcOrd="0" destOrd="0" presId="urn:microsoft.com/office/officeart/2005/8/layout/default"/>
    <dgm:cxn modelId="{C507BCF9-4221-4A48-8CC7-37BAA9EDB5E5}" srcId="{D569CD65-844E-4FCA-8BEA-02023EF17314}" destId="{03369240-5D51-4E63-9FEB-9FB650F6C06E}" srcOrd="0" destOrd="0" parTransId="{A3F3E54D-BD66-411C-8829-B106F1E53816}" sibTransId="{9C37762A-29A9-4317-9A25-479247FDE0A7}"/>
    <dgm:cxn modelId="{0875CCFA-056B-4717-9094-27F2FA21B084}" type="presOf" srcId="{4A1BDCC7-694A-46C1-8955-9EB677AC22C9}" destId="{58A3E865-35E3-45F6-A9A8-2D663E7BB000}" srcOrd="0" destOrd="0" presId="urn:microsoft.com/office/officeart/2005/8/layout/default"/>
    <dgm:cxn modelId="{14911E06-DE8A-42D5-884A-015C3066DE70}" type="presParOf" srcId="{B15C7182-DC1D-4879-B1FE-3EBD4F4ED13C}" destId="{B55AFEF8-74C9-425C-843E-BDBB055F1366}" srcOrd="0" destOrd="0" presId="urn:microsoft.com/office/officeart/2005/8/layout/default"/>
    <dgm:cxn modelId="{16852F3C-7FB3-4A8F-BD22-D965DCF30303}" type="presParOf" srcId="{B15C7182-DC1D-4879-B1FE-3EBD4F4ED13C}" destId="{73B30E43-7349-4D88-9D10-ED0BA8C2F483}" srcOrd="1" destOrd="0" presId="urn:microsoft.com/office/officeart/2005/8/layout/default"/>
    <dgm:cxn modelId="{0881E96C-9D50-485B-B965-A8E1D8F08D81}" type="presParOf" srcId="{B15C7182-DC1D-4879-B1FE-3EBD4F4ED13C}" destId="{FDFFB6E4-2C02-481A-A4E1-FC638B4E84DC}" srcOrd="2" destOrd="0" presId="urn:microsoft.com/office/officeart/2005/8/layout/default"/>
    <dgm:cxn modelId="{E2A64853-5605-474E-BFE9-FC0D0095EAB6}" type="presParOf" srcId="{B15C7182-DC1D-4879-B1FE-3EBD4F4ED13C}" destId="{C3C63644-3CD8-4067-AE69-AF3508CFD5F9}" srcOrd="3" destOrd="0" presId="urn:microsoft.com/office/officeart/2005/8/layout/default"/>
    <dgm:cxn modelId="{6A8D1F69-C969-4422-977A-940706C74279}" type="presParOf" srcId="{B15C7182-DC1D-4879-B1FE-3EBD4F4ED13C}" destId="{6BAA6020-4CAD-4E0E-86FD-32E7FCF6AD14}" srcOrd="4" destOrd="0" presId="urn:microsoft.com/office/officeart/2005/8/layout/default"/>
    <dgm:cxn modelId="{4DCFF1B9-D6BE-40B9-8F66-26A4697CAEF4}" type="presParOf" srcId="{B15C7182-DC1D-4879-B1FE-3EBD4F4ED13C}" destId="{17799F82-2D3A-4B73-AF75-35EC6F2C862D}" srcOrd="5" destOrd="0" presId="urn:microsoft.com/office/officeart/2005/8/layout/default"/>
    <dgm:cxn modelId="{A84555A0-D107-48E5-9DDF-5AE3AC94424A}" type="presParOf" srcId="{B15C7182-DC1D-4879-B1FE-3EBD4F4ED13C}" destId="{588F81E8-EB78-4B5A-9B28-F1FE0AFE5C61}" srcOrd="6" destOrd="0" presId="urn:microsoft.com/office/officeart/2005/8/layout/default"/>
    <dgm:cxn modelId="{0FF685F0-B271-4F3E-8EE6-A52C864F0C98}" type="presParOf" srcId="{B15C7182-DC1D-4879-B1FE-3EBD4F4ED13C}" destId="{A5692665-06C9-436A-BA56-CEDC7DCA236E}" srcOrd="7" destOrd="0" presId="urn:microsoft.com/office/officeart/2005/8/layout/default"/>
    <dgm:cxn modelId="{074DA3D6-3D06-4363-8F3C-CC90D37A54F4}" type="presParOf" srcId="{B15C7182-DC1D-4879-B1FE-3EBD4F4ED13C}" destId="{2435A94F-6480-4576-B5C5-9E20D8ED11D3}" srcOrd="8" destOrd="0" presId="urn:microsoft.com/office/officeart/2005/8/layout/default"/>
    <dgm:cxn modelId="{5D7A768E-26C7-4AF8-8EE7-49A709582A61}" type="presParOf" srcId="{B15C7182-DC1D-4879-B1FE-3EBD4F4ED13C}" destId="{BDDB2F99-2FCF-4A97-86D3-FCAB09147CFA}" srcOrd="9" destOrd="0" presId="urn:microsoft.com/office/officeart/2005/8/layout/default"/>
    <dgm:cxn modelId="{E68B9D11-1FA9-4948-A4B0-D39DF29CF89F}" type="presParOf" srcId="{B15C7182-DC1D-4879-B1FE-3EBD4F4ED13C}" destId="{7E57453C-EF0F-46B3-B85F-E2E6BEA5836F}" srcOrd="10" destOrd="0" presId="urn:microsoft.com/office/officeart/2005/8/layout/default"/>
    <dgm:cxn modelId="{8B18E5B0-9E85-489E-81BE-3B94476F0162}" type="presParOf" srcId="{B15C7182-DC1D-4879-B1FE-3EBD4F4ED13C}" destId="{2FD8BC92-F953-4E5A-B9C4-631ECD83011B}" srcOrd="11" destOrd="0" presId="urn:microsoft.com/office/officeart/2005/8/layout/default"/>
    <dgm:cxn modelId="{A75778CA-8960-464F-BE28-01071852C949}" type="presParOf" srcId="{B15C7182-DC1D-4879-B1FE-3EBD4F4ED13C}" destId="{B62E052F-1B9F-4629-B655-867A240D30E7}" srcOrd="12" destOrd="0" presId="urn:microsoft.com/office/officeart/2005/8/layout/default"/>
    <dgm:cxn modelId="{87EFFE75-E67E-470A-B795-36B75D7EDEB7}" type="presParOf" srcId="{B15C7182-DC1D-4879-B1FE-3EBD4F4ED13C}" destId="{897A189E-1098-4BDA-823F-380F6E83DB24}" srcOrd="13" destOrd="0" presId="urn:microsoft.com/office/officeart/2005/8/layout/default"/>
    <dgm:cxn modelId="{3ABFE0EC-7BA7-4509-BC5E-7D81D73135A6}" type="presParOf" srcId="{B15C7182-DC1D-4879-B1FE-3EBD4F4ED13C}" destId="{DCEF5291-FAEB-4A89-8120-DFF283F9A27C}" srcOrd="14" destOrd="0" presId="urn:microsoft.com/office/officeart/2005/8/layout/default"/>
    <dgm:cxn modelId="{B957BC9C-6D85-469E-84F8-0591A0AE8DA4}" type="presParOf" srcId="{B15C7182-DC1D-4879-B1FE-3EBD4F4ED13C}" destId="{2A48BA24-A10F-409D-B7DF-AA58FE5FC2EE}" srcOrd="15" destOrd="0" presId="urn:microsoft.com/office/officeart/2005/8/layout/default"/>
    <dgm:cxn modelId="{2718508E-2F37-424A-815D-17CADC58B94B}" type="presParOf" srcId="{B15C7182-DC1D-4879-B1FE-3EBD4F4ED13C}" destId="{58A3E865-35E3-45F6-A9A8-2D663E7BB000}" srcOrd="16" destOrd="0" presId="urn:microsoft.com/office/officeart/2005/8/layout/default"/>
    <dgm:cxn modelId="{83D604E6-F771-424B-90D4-6107A4874A0F}" type="presParOf" srcId="{B15C7182-DC1D-4879-B1FE-3EBD4F4ED13C}" destId="{2FB832B6-D8D9-4449-A2AB-D46024206A76}" srcOrd="17" destOrd="0" presId="urn:microsoft.com/office/officeart/2005/8/layout/default"/>
    <dgm:cxn modelId="{36A30590-03EB-447B-85E2-3F000C2210BF}" type="presParOf" srcId="{B15C7182-DC1D-4879-B1FE-3EBD4F4ED13C}" destId="{A4F0550E-1509-4FAD-9E96-54894AA14303}" srcOrd="18" destOrd="0" presId="urn:microsoft.com/office/officeart/2005/8/layout/default"/>
    <dgm:cxn modelId="{A9708560-FC01-4000-AF70-805076921BE9}" type="presParOf" srcId="{B15C7182-DC1D-4879-B1FE-3EBD4F4ED13C}" destId="{51D3949C-6815-4D09-AD7B-EE3D9563AA40}" srcOrd="19" destOrd="0" presId="urn:microsoft.com/office/officeart/2005/8/layout/default"/>
    <dgm:cxn modelId="{70E12FE7-3D3B-43C2-AB76-9017B1101932}" type="presParOf" srcId="{B15C7182-DC1D-4879-B1FE-3EBD4F4ED13C}" destId="{FE4D5EBA-E1C2-4CAD-90CE-B3A2C4F13CCC}" srcOrd="20" destOrd="0" presId="urn:microsoft.com/office/officeart/2005/8/layout/default"/>
    <dgm:cxn modelId="{B5A47ADD-2EB9-496D-96A3-92C96D2D3A86}" type="presParOf" srcId="{B15C7182-DC1D-4879-B1FE-3EBD4F4ED13C}" destId="{3DA838B7-05AE-455E-9D64-DFBC6166D44C}" srcOrd="21" destOrd="0" presId="urn:microsoft.com/office/officeart/2005/8/layout/default"/>
    <dgm:cxn modelId="{9648371E-138F-4973-A07C-16F309DE3ED0}" type="presParOf" srcId="{B15C7182-DC1D-4879-B1FE-3EBD4F4ED13C}" destId="{E7F55ACB-2B70-4836-B170-4D92AD467262}" srcOrd="22" destOrd="0" presId="urn:microsoft.com/office/officeart/2005/8/layout/default"/>
    <dgm:cxn modelId="{AB20BE9A-CF4D-47B3-8254-706CF7C7B4EC}" type="presParOf" srcId="{B15C7182-DC1D-4879-B1FE-3EBD4F4ED13C}" destId="{CBBD1A12-2D64-4C4C-8E47-061C31ED6CCD}" srcOrd="23" destOrd="0" presId="urn:microsoft.com/office/officeart/2005/8/layout/default"/>
    <dgm:cxn modelId="{3EC4983D-4B2A-457F-ABD4-8DE3682EC05D}" type="presParOf" srcId="{B15C7182-DC1D-4879-B1FE-3EBD4F4ED13C}" destId="{6F3B620A-0695-4092-8310-BEF00BEC22ED}" srcOrd="24" destOrd="0" presId="urn:microsoft.com/office/officeart/2005/8/layout/default"/>
    <dgm:cxn modelId="{31DE069A-EA57-4A89-B98C-9AAF4CB2FE5B}" type="presParOf" srcId="{B15C7182-DC1D-4879-B1FE-3EBD4F4ED13C}" destId="{92C2CAB6-8FB7-490F-A424-A45897CABB5E}" srcOrd="25" destOrd="0" presId="urn:microsoft.com/office/officeart/2005/8/layout/default"/>
    <dgm:cxn modelId="{84D5D2F8-2ED1-421F-BCE6-C8E3BBB67AB2}" type="presParOf" srcId="{B15C7182-DC1D-4879-B1FE-3EBD4F4ED13C}" destId="{176190E2-94FE-4321-BE7F-270F430D0460}" srcOrd="2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1E6E76-924F-449E-BFDF-6B208B7A0D5F}">
      <dsp:nvSpPr>
        <dsp:cNvPr id="0" name=""/>
        <dsp:cNvSpPr/>
      </dsp:nvSpPr>
      <dsp:spPr>
        <a:xfrm>
          <a:off x="0" y="2439"/>
          <a:ext cx="6301601" cy="123661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019ED70-F8FE-478A-B847-D6F81160C93F}">
      <dsp:nvSpPr>
        <dsp:cNvPr id="0" name=""/>
        <dsp:cNvSpPr/>
      </dsp:nvSpPr>
      <dsp:spPr>
        <a:xfrm>
          <a:off x="374076" y="280678"/>
          <a:ext cx="680139" cy="68013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C065C9-0EF2-46B4-83C8-934757297A80}">
      <dsp:nvSpPr>
        <dsp:cNvPr id="0" name=""/>
        <dsp:cNvSpPr/>
      </dsp:nvSpPr>
      <dsp:spPr>
        <a:xfrm>
          <a:off x="1428292" y="2439"/>
          <a:ext cx="4873308" cy="12366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0875" tIns="130875" rIns="130875" bIns="130875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/>
            <a:t>Team Leader</a:t>
          </a:r>
          <a:endParaRPr lang="en-US" sz="2200" kern="1200"/>
        </a:p>
      </dsp:txBody>
      <dsp:txXfrm>
        <a:off x="1428292" y="2439"/>
        <a:ext cx="4873308" cy="1236616"/>
      </dsp:txXfrm>
    </dsp:sp>
    <dsp:sp modelId="{57B3D074-90D7-4C39-9B4F-40A11FCB317E}">
      <dsp:nvSpPr>
        <dsp:cNvPr id="0" name=""/>
        <dsp:cNvSpPr/>
      </dsp:nvSpPr>
      <dsp:spPr>
        <a:xfrm>
          <a:off x="0" y="1548210"/>
          <a:ext cx="6301601" cy="123661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BFA3192-AC72-4167-8514-4F39D179477B}">
      <dsp:nvSpPr>
        <dsp:cNvPr id="0" name=""/>
        <dsp:cNvSpPr/>
      </dsp:nvSpPr>
      <dsp:spPr>
        <a:xfrm>
          <a:off x="374076" y="1826449"/>
          <a:ext cx="680139" cy="68013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328715-C6F3-44C6-95BD-FDBE56CE43E1}">
      <dsp:nvSpPr>
        <dsp:cNvPr id="0" name=""/>
        <dsp:cNvSpPr/>
      </dsp:nvSpPr>
      <dsp:spPr>
        <a:xfrm>
          <a:off x="1428292" y="1548210"/>
          <a:ext cx="4873308" cy="12366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0875" tIns="130875" rIns="130875" bIns="130875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/>
            <a:t>9 Advisory teachers (3 FT / 6 PT = 6.5 FTE)</a:t>
          </a:r>
          <a:endParaRPr lang="en-US" sz="2200" kern="1200" dirty="0"/>
        </a:p>
      </dsp:txBody>
      <dsp:txXfrm>
        <a:off x="1428292" y="1548210"/>
        <a:ext cx="4873308" cy="1236616"/>
      </dsp:txXfrm>
    </dsp:sp>
    <dsp:sp modelId="{62C9BD91-61B3-4375-B8E5-CF122E676AA6}">
      <dsp:nvSpPr>
        <dsp:cNvPr id="0" name=""/>
        <dsp:cNvSpPr/>
      </dsp:nvSpPr>
      <dsp:spPr>
        <a:xfrm>
          <a:off x="0" y="3093981"/>
          <a:ext cx="6301601" cy="123661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A1826EF-C6DA-48A3-8FA1-D09F95FFE824}">
      <dsp:nvSpPr>
        <dsp:cNvPr id="0" name=""/>
        <dsp:cNvSpPr/>
      </dsp:nvSpPr>
      <dsp:spPr>
        <a:xfrm>
          <a:off x="374076" y="3372220"/>
          <a:ext cx="680139" cy="68013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8BCCA1-4C34-4402-9EA6-4A60BEFB217E}">
      <dsp:nvSpPr>
        <dsp:cNvPr id="0" name=""/>
        <dsp:cNvSpPr/>
      </dsp:nvSpPr>
      <dsp:spPr>
        <a:xfrm>
          <a:off x="1428292" y="3093981"/>
          <a:ext cx="4873308" cy="12366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0875" tIns="130875" rIns="130875" bIns="130875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/>
            <a:t>8 Advisory assistants (1 FT / 7 PT = 5.5 FTE but in process of appointing another FTE)</a:t>
          </a:r>
          <a:endParaRPr lang="en-US" sz="2200" kern="1200" dirty="0"/>
        </a:p>
      </dsp:txBody>
      <dsp:txXfrm>
        <a:off x="1428292" y="3093981"/>
        <a:ext cx="4873308" cy="1236616"/>
      </dsp:txXfrm>
    </dsp:sp>
    <dsp:sp modelId="{91E3718A-778C-4EF5-B987-FDC6CCB181F7}">
      <dsp:nvSpPr>
        <dsp:cNvPr id="0" name=""/>
        <dsp:cNvSpPr/>
      </dsp:nvSpPr>
      <dsp:spPr>
        <a:xfrm>
          <a:off x="0" y="4639752"/>
          <a:ext cx="6301601" cy="123661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338101-C3D8-4184-8B45-C647CCB74E23}">
      <dsp:nvSpPr>
        <dsp:cNvPr id="0" name=""/>
        <dsp:cNvSpPr/>
      </dsp:nvSpPr>
      <dsp:spPr>
        <a:xfrm>
          <a:off x="374076" y="4917991"/>
          <a:ext cx="680139" cy="680139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69252E-A111-48D0-AA62-0256CBAEC8E9}">
      <dsp:nvSpPr>
        <dsp:cNvPr id="0" name=""/>
        <dsp:cNvSpPr/>
      </dsp:nvSpPr>
      <dsp:spPr>
        <a:xfrm>
          <a:off x="1428292" y="4639752"/>
          <a:ext cx="4873308" cy="12366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0875" tIns="130875" rIns="130875" bIns="130875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/>
            <a:t>Rowan Outreach</a:t>
          </a:r>
          <a:endParaRPr lang="en-US" sz="2200" kern="1200"/>
        </a:p>
      </dsp:txBody>
      <dsp:txXfrm>
        <a:off x="1428292" y="4639752"/>
        <a:ext cx="4873308" cy="123661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5AFEF8-74C9-425C-843E-BDBB055F1366}">
      <dsp:nvSpPr>
        <dsp:cNvPr id="0" name=""/>
        <dsp:cNvSpPr/>
      </dsp:nvSpPr>
      <dsp:spPr>
        <a:xfrm>
          <a:off x="3594" y="229666"/>
          <a:ext cx="1946002" cy="116760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SENCo consultation</a:t>
          </a:r>
          <a:endParaRPr lang="en-US" sz="1600" kern="1200"/>
        </a:p>
      </dsp:txBody>
      <dsp:txXfrm>
        <a:off x="3594" y="229666"/>
        <a:ext cx="1946002" cy="1167601"/>
      </dsp:txXfrm>
    </dsp:sp>
    <dsp:sp modelId="{FDFFB6E4-2C02-481A-A4E1-FC638B4E84DC}">
      <dsp:nvSpPr>
        <dsp:cNvPr id="0" name=""/>
        <dsp:cNvSpPr/>
      </dsp:nvSpPr>
      <dsp:spPr>
        <a:xfrm>
          <a:off x="2144196" y="229666"/>
          <a:ext cx="1946002" cy="116760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Stage 2 advices / JAM process</a:t>
          </a:r>
          <a:endParaRPr lang="en-US" sz="1600" kern="1200"/>
        </a:p>
      </dsp:txBody>
      <dsp:txXfrm>
        <a:off x="2144196" y="229666"/>
        <a:ext cx="1946002" cy="1167601"/>
      </dsp:txXfrm>
    </dsp:sp>
    <dsp:sp modelId="{6BAA6020-4CAD-4E0E-86FD-32E7FCF6AD14}">
      <dsp:nvSpPr>
        <dsp:cNvPr id="0" name=""/>
        <dsp:cNvSpPr/>
      </dsp:nvSpPr>
      <dsp:spPr>
        <a:xfrm>
          <a:off x="4284798" y="229666"/>
          <a:ext cx="1946002" cy="116760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Work with individual pupils</a:t>
          </a:r>
          <a:endParaRPr lang="en-US" sz="1600" kern="1200"/>
        </a:p>
      </dsp:txBody>
      <dsp:txXfrm>
        <a:off x="4284798" y="229666"/>
        <a:ext cx="1946002" cy="1167601"/>
      </dsp:txXfrm>
    </dsp:sp>
    <dsp:sp modelId="{588F81E8-EB78-4B5A-9B28-F1FE0AFE5C61}">
      <dsp:nvSpPr>
        <dsp:cNvPr id="0" name=""/>
        <dsp:cNvSpPr/>
      </dsp:nvSpPr>
      <dsp:spPr>
        <a:xfrm>
          <a:off x="6425401" y="229666"/>
          <a:ext cx="1946002" cy="116760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Work with groups of pupils – for example, modelling intervention to staff</a:t>
          </a:r>
          <a:endParaRPr lang="en-US" sz="1600" kern="1200"/>
        </a:p>
      </dsp:txBody>
      <dsp:txXfrm>
        <a:off x="6425401" y="229666"/>
        <a:ext cx="1946002" cy="1167601"/>
      </dsp:txXfrm>
    </dsp:sp>
    <dsp:sp modelId="{2435A94F-6480-4576-B5C5-9E20D8ED11D3}">
      <dsp:nvSpPr>
        <dsp:cNvPr id="0" name=""/>
        <dsp:cNvSpPr/>
      </dsp:nvSpPr>
      <dsp:spPr>
        <a:xfrm>
          <a:off x="8566003" y="229666"/>
          <a:ext cx="1946002" cy="116760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Hub development support</a:t>
          </a:r>
          <a:endParaRPr lang="en-US" sz="1600" kern="1200"/>
        </a:p>
      </dsp:txBody>
      <dsp:txXfrm>
        <a:off x="8566003" y="229666"/>
        <a:ext cx="1946002" cy="1167601"/>
      </dsp:txXfrm>
    </dsp:sp>
    <dsp:sp modelId="{7E57453C-EF0F-46B3-B85F-E2E6BEA5836F}">
      <dsp:nvSpPr>
        <dsp:cNvPr id="0" name=""/>
        <dsp:cNvSpPr/>
      </dsp:nvSpPr>
      <dsp:spPr>
        <a:xfrm>
          <a:off x="3594" y="1591868"/>
          <a:ext cx="1946002" cy="116760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Support on a class level – GAP within the classroom</a:t>
          </a:r>
          <a:endParaRPr lang="en-US" sz="1600" kern="1200"/>
        </a:p>
      </dsp:txBody>
      <dsp:txXfrm>
        <a:off x="3594" y="1591868"/>
        <a:ext cx="1946002" cy="1167601"/>
      </dsp:txXfrm>
    </dsp:sp>
    <dsp:sp modelId="{B62E052F-1B9F-4629-B655-867A240D30E7}">
      <dsp:nvSpPr>
        <dsp:cNvPr id="0" name=""/>
        <dsp:cNvSpPr/>
      </dsp:nvSpPr>
      <dsp:spPr>
        <a:xfrm>
          <a:off x="2144196" y="1591868"/>
          <a:ext cx="1946002" cy="116760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Project based work – EBSA </a:t>
          </a:r>
          <a:endParaRPr lang="en-US" sz="1600" kern="1200"/>
        </a:p>
      </dsp:txBody>
      <dsp:txXfrm>
        <a:off x="2144196" y="1591868"/>
        <a:ext cx="1946002" cy="1167601"/>
      </dsp:txXfrm>
    </dsp:sp>
    <dsp:sp modelId="{DCEF5291-FAEB-4A89-8120-DFF283F9A27C}">
      <dsp:nvSpPr>
        <dsp:cNvPr id="0" name=""/>
        <dsp:cNvSpPr/>
      </dsp:nvSpPr>
      <dsp:spPr>
        <a:xfrm>
          <a:off x="4284798" y="1591868"/>
          <a:ext cx="1946002" cy="116760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Use of AET Standards Framework</a:t>
          </a:r>
          <a:endParaRPr lang="en-US" sz="1600" kern="1200"/>
        </a:p>
      </dsp:txBody>
      <dsp:txXfrm>
        <a:off x="4284798" y="1591868"/>
        <a:ext cx="1946002" cy="1167601"/>
      </dsp:txXfrm>
    </dsp:sp>
    <dsp:sp modelId="{58A3E865-35E3-45F6-A9A8-2D663E7BB000}">
      <dsp:nvSpPr>
        <dsp:cNvPr id="0" name=""/>
        <dsp:cNvSpPr/>
      </dsp:nvSpPr>
      <dsp:spPr>
        <a:xfrm>
          <a:off x="6425401" y="1591868"/>
          <a:ext cx="1946002" cy="116760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Parent / Professional support line</a:t>
          </a:r>
          <a:endParaRPr lang="en-US" sz="1600" kern="1200"/>
        </a:p>
      </dsp:txBody>
      <dsp:txXfrm>
        <a:off x="6425401" y="1591868"/>
        <a:ext cx="1946002" cy="1167601"/>
      </dsp:txXfrm>
    </dsp:sp>
    <dsp:sp modelId="{A4F0550E-1509-4FAD-9E96-54894AA14303}">
      <dsp:nvSpPr>
        <dsp:cNvPr id="0" name=""/>
        <dsp:cNvSpPr/>
      </dsp:nvSpPr>
      <dsp:spPr>
        <a:xfrm>
          <a:off x="8566003" y="1591868"/>
          <a:ext cx="1946002" cy="116760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Parent Carer Forum open days</a:t>
          </a:r>
          <a:endParaRPr lang="en-US" sz="1600" kern="1200"/>
        </a:p>
      </dsp:txBody>
      <dsp:txXfrm>
        <a:off x="8566003" y="1591868"/>
        <a:ext cx="1946002" cy="1167601"/>
      </dsp:txXfrm>
    </dsp:sp>
    <dsp:sp modelId="{FE4D5EBA-E1C2-4CAD-90CE-B3A2C4F13CCC}">
      <dsp:nvSpPr>
        <dsp:cNvPr id="0" name=""/>
        <dsp:cNvSpPr/>
      </dsp:nvSpPr>
      <dsp:spPr>
        <a:xfrm>
          <a:off x="1073895" y="2954069"/>
          <a:ext cx="1946002" cy="116760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Central training offer</a:t>
          </a:r>
          <a:endParaRPr lang="en-US" sz="1600" kern="1200"/>
        </a:p>
      </dsp:txBody>
      <dsp:txXfrm>
        <a:off x="1073895" y="2954069"/>
        <a:ext cx="1946002" cy="1167601"/>
      </dsp:txXfrm>
    </dsp:sp>
    <dsp:sp modelId="{E7F55ACB-2B70-4836-B170-4D92AD467262}">
      <dsp:nvSpPr>
        <dsp:cNvPr id="0" name=""/>
        <dsp:cNvSpPr/>
      </dsp:nvSpPr>
      <dsp:spPr>
        <a:xfrm>
          <a:off x="3214497" y="2954069"/>
          <a:ext cx="1946002" cy="116760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Bespoke schools training</a:t>
          </a:r>
          <a:endParaRPr lang="en-US" sz="1600" kern="1200"/>
        </a:p>
      </dsp:txBody>
      <dsp:txXfrm>
        <a:off x="3214497" y="2954069"/>
        <a:ext cx="1946002" cy="1167601"/>
      </dsp:txXfrm>
    </dsp:sp>
    <dsp:sp modelId="{6F3B620A-0695-4092-8310-BEF00BEC22ED}">
      <dsp:nvSpPr>
        <dsp:cNvPr id="0" name=""/>
        <dsp:cNvSpPr/>
      </dsp:nvSpPr>
      <dsp:spPr>
        <a:xfrm>
          <a:off x="5355100" y="2954069"/>
          <a:ext cx="1946002" cy="116760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/>
            <a:t>Attendance at complex case annual reviews</a:t>
          </a:r>
          <a:endParaRPr lang="en-US" sz="1600" kern="1200" dirty="0"/>
        </a:p>
      </dsp:txBody>
      <dsp:txXfrm>
        <a:off x="5355100" y="2954069"/>
        <a:ext cx="1946002" cy="1167601"/>
      </dsp:txXfrm>
    </dsp:sp>
    <dsp:sp modelId="{176190E2-94FE-4321-BE7F-270F430D0460}">
      <dsp:nvSpPr>
        <dsp:cNvPr id="0" name=""/>
        <dsp:cNvSpPr/>
      </dsp:nvSpPr>
      <dsp:spPr>
        <a:xfrm>
          <a:off x="7495702" y="2954069"/>
          <a:ext cx="1946002" cy="116760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Low Arousal Training – partnership work with Studio III</a:t>
          </a:r>
        </a:p>
      </dsp:txBody>
      <dsp:txXfrm>
        <a:off x="7495702" y="2954069"/>
        <a:ext cx="1946002" cy="11676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65E8BC-A8E5-2721-97D6-91DF89673A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9B1891-EFA4-0AD7-715C-46AEC9BBCA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312A86-993D-3810-ADAF-4AAFCDADE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FA503-2D8A-418F-B0C4-09D21F3E6664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42A584-214A-46CA-2820-D4FC241B3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05B31D-DBCD-A97C-C7B1-CD59F70E8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90EFF-32C1-4051-89A8-29EC7EC946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5473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548EFB-E837-CA33-CAA9-41DDC29A7C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898AE8-D066-948B-A1E8-550983FC25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C648E8-4EAA-BF53-B451-71297E0839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FA503-2D8A-418F-B0C4-09D21F3E6664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39FBB3-4328-EF01-18E0-855F7EADB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A00283-9EF5-0F89-737D-04F68A0DF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90EFF-32C1-4051-89A8-29EC7EC946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2782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462EDEE-3E25-6E08-9175-1D42ED5EBC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FDA793-5696-D921-7DA2-BD4FCABEA0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FF530B-3BF5-96C5-43EF-346355587B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FA503-2D8A-418F-B0C4-09D21F3E6664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A519E1-279E-5DCF-9076-9618A39CD1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22E8E2-0A6F-0B6D-55EF-640FA0292D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90EFF-32C1-4051-89A8-29EC7EC946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6171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874C58-D97E-6DCB-29A1-D4C840E8D4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753762-C487-E7E5-2C00-E894D1B257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EDEB77-7726-BA98-EBB3-8CD29A2050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FA503-2D8A-418F-B0C4-09D21F3E6664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D1F6C4-29DF-E469-468E-46110884CA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11D0C7-779E-B6BD-CC04-AE70C59E7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90EFF-32C1-4051-89A8-29EC7EC946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5244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957247-3B2A-14F0-BF73-0A03BEBA01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26F771-E766-EB6F-689E-54B065F951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B74228-73B6-4E6E-197D-744C35569E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FA503-2D8A-418F-B0C4-09D21F3E6664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4ADF04-36C5-A26F-E882-63D903F9A5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8F0FDA-DEB9-5014-0784-3F89EA566A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90EFF-32C1-4051-89A8-29EC7EC946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0679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814380-098A-A33A-520C-1D39B52A2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F4054D-B0DC-6381-51D9-1FDF750C06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7B12B1-2D1E-4F04-A4A9-407F969056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B062B5-79BF-B0E8-9EDE-BF68462AD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FA503-2D8A-418F-B0C4-09D21F3E6664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F29A03-6C2C-9B97-09B9-FD7DE5752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FFB6E9-68C7-AEA3-3422-29E15D040B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90EFF-32C1-4051-89A8-29EC7EC946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5435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40CC35-4979-86AA-01BA-47C3694011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146E41-79E2-2268-29E3-40990F9206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E6CF79-7DEC-FA06-AD66-348E92FD09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211050A-6FEE-0581-7562-D55D4DE49E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AA32BB8-4FE8-2EDC-A72E-EB241086A2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F1AA609-CE52-E6E3-BD5A-674ABC9281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FA503-2D8A-418F-B0C4-09D21F3E6664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548B02B-ADCF-E64C-B4BA-6419B74D9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D897108-63A5-547F-2E13-CE8788F63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90EFF-32C1-4051-89A8-29EC7EC946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5894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08EAFD-5FFD-6E40-1C0F-1001E26F04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D577BFB-7043-E792-88AD-B689AF7E2E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FA503-2D8A-418F-B0C4-09D21F3E6664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5974CCB-C895-0534-561F-70925D6C57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A4E7D29-2965-D053-89E0-149B8DD8A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90EFF-32C1-4051-89A8-29EC7EC946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4662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56BECDC-1458-9F7D-0F13-C86E3E7113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FA503-2D8A-418F-B0C4-09D21F3E6664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EBF1076-53E7-123C-6AE4-8D6EF08587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CF4477-0381-D21C-7FC0-01C19A61AA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90EFF-32C1-4051-89A8-29EC7EC946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4230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E9AAD8-3CB5-D5B7-21A0-A71ED9AC95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D713BA-3D81-B841-1E8F-64A0BD981C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318CE5-7E18-A4BC-951C-B4ED3685D1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7AF424-CD9F-C031-A151-AAA5DCD66F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FA503-2D8A-418F-B0C4-09D21F3E6664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56C368-ABE6-FBFC-011E-1A43FF22C9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8944B3-2FFF-1520-E0D3-21F9252A0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90EFF-32C1-4051-89A8-29EC7EC946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6014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698878-0E54-A19D-F188-632E7354DF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A95596C-62AF-AB0A-BC1D-D9CE94A7633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ACA9D8-1A34-2628-8CFC-52CA837A56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476268-92A6-BBE0-CE42-05F61AB542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FA503-2D8A-418F-B0C4-09D21F3E6664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650BFF-D28C-F26C-A3DA-ECC26F230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D67BA1-1579-2187-61D5-D93985BA36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90EFF-32C1-4051-89A8-29EC7EC946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5560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14D1489-6C13-6290-105A-C3FA7C3B28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7B896B-1CB7-44C7-FCBC-E06FC2168E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A6FA20-2B30-729E-AB71-AF87BA9DC6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71FA503-2D8A-418F-B0C4-09D21F3E6664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49A79B-FE5D-75B0-2E90-202A0F16C7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526D75-2186-A1DD-D81E-C19AD0CD47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8C90EFF-32C1-4051-89A8-29EC7EC946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3534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5BF4DF2C-F028-4921-9C23-41303F650A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58B3569-73B2-4D05-8E95-886A6EE17F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76CEBE7-7EBC-2FAD-27BB-DBD56D8367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1598246"/>
            <a:ext cx="4412419" cy="3626217"/>
          </a:xfrm>
        </p:spPr>
        <p:txBody>
          <a:bodyPr anchor="t">
            <a:normAutofit/>
          </a:bodyPr>
          <a:lstStyle/>
          <a:p>
            <a:pPr algn="r"/>
            <a:r>
              <a:rPr lang="en-GB" sz="4400" dirty="0">
                <a:solidFill>
                  <a:srgbClr val="FFFFFF"/>
                </a:solidFill>
              </a:rPr>
              <a:t> </a:t>
            </a:r>
            <a:br>
              <a:rPr lang="en-GB" sz="4400" dirty="0">
                <a:solidFill>
                  <a:srgbClr val="FFFFFF"/>
                </a:solidFill>
              </a:rPr>
            </a:br>
            <a:r>
              <a:rPr lang="en-GB" sz="4400" dirty="0">
                <a:solidFill>
                  <a:srgbClr val="FFFFFF"/>
                </a:solidFill>
              </a:rPr>
              <a:t>Autism and Social Communication Education and Training Service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D99B57-F6F9-DB2F-A37A-2E8338C03E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0" y="5350213"/>
            <a:ext cx="4412417" cy="1031537"/>
          </a:xfrm>
        </p:spPr>
        <p:txBody>
          <a:bodyPr>
            <a:normAutofit/>
          </a:bodyPr>
          <a:lstStyle/>
          <a:p>
            <a:pPr algn="r"/>
            <a:r>
              <a:rPr lang="en-GB" sz="2500">
                <a:solidFill>
                  <a:srgbClr val="FFFFFF"/>
                </a:solidFill>
              </a:rPr>
              <a:t>Our current offer</a:t>
            </a:r>
          </a:p>
          <a:p>
            <a:pPr algn="r"/>
            <a:r>
              <a:rPr lang="en-GB" sz="2500">
                <a:solidFill>
                  <a:srgbClr val="FFFFFF"/>
                </a:solidFill>
              </a:rPr>
              <a:t>AET Licensed Training Partners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447322" y="1589368"/>
            <a:ext cx="0" cy="5259754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8CF3C1A2-00D5-BDD0-626A-8B16B3335E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86925" y="2945659"/>
            <a:ext cx="5664133" cy="2024927"/>
          </a:xfrm>
          <a:prstGeom prst="rect">
            <a:avLst/>
          </a:prstGeom>
          <a:noFill/>
        </p:spPr>
      </p:pic>
      <p:grpSp>
        <p:nvGrpSpPr>
          <p:cNvPr id="15" name="Group 14">
            <a:extLst>
              <a:ext uri="{FF2B5EF4-FFF2-40B4-BE49-F238E27FC236}">
                <a16:creationId xmlns:a16="http://schemas.microsoft.com/office/drawing/2014/main" id="{892B7B61-D701-474B-AE8F-EA238B550A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512034" y="1267063"/>
            <a:ext cx="368480" cy="519967"/>
            <a:chOff x="11512034" y="1267063"/>
            <a:chExt cx="368480" cy="519967"/>
          </a:xfrm>
          <a:solidFill>
            <a:srgbClr val="FFFFFF"/>
          </a:solidFill>
        </p:grpSpPr>
        <p:sp>
          <p:nvSpPr>
            <p:cNvPr id="16" name="Graphic 17">
              <a:extLst>
                <a:ext uri="{FF2B5EF4-FFF2-40B4-BE49-F238E27FC236}">
                  <a16:creationId xmlns:a16="http://schemas.microsoft.com/office/drawing/2014/main" id="{B71758F4-3F46-45DA-8AC5-4E508DA080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512034" y="1267063"/>
              <a:ext cx="139037" cy="139039"/>
            </a:xfrm>
            <a:custGeom>
              <a:avLst/>
              <a:gdLst>
                <a:gd name="connsiteX0" fmla="*/ 129600 w 139037"/>
                <a:gd name="connsiteY0" fmla="*/ 60082 h 139039"/>
                <a:gd name="connsiteX1" fmla="*/ 78955 w 139037"/>
                <a:gd name="connsiteY1" fmla="*/ 60082 h 139039"/>
                <a:gd name="connsiteX2" fmla="*/ 78955 w 139037"/>
                <a:gd name="connsiteY2" fmla="*/ 9437 h 139039"/>
                <a:gd name="connsiteX3" fmla="*/ 69519 w 139037"/>
                <a:gd name="connsiteY3" fmla="*/ 0 h 139039"/>
                <a:gd name="connsiteX4" fmla="*/ 60082 w 139037"/>
                <a:gd name="connsiteY4" fmla="*/ 9437 h 139039"/>
                <a:gd name="connsiteX5" fmla="*/ 60082 w 139037"/>
                <a:gd name="connsiteY5" fmla="*/ 60082 h 139039"/>
                <a:gd name="connsiteX6" fmla="*/ 9437 w 139037"/>
                <a:gd name="connsiteY6" fmla="*/ 60082 h 139039"/>
                <a:gd name="connsiteX7" fmla="*/ 0 w 139037"/>
                <a:gd name="connsiteY7" fmla="*/ 69520 h 139039"/>
                <a:gd name="connsiteX8" fmla="*/ 9437 w 139037"/>
                <a:gd name="connsiteY8" fmla="*/ 78957 h 139039"/>
                <a:gd name="connsiteX9" fmla="*/ 60082 w 139037"/>
                <a:gd name="connsiteY9" fmla="*/ 78957 h 139039"/>
                <a:gd name="connsiteX10" fmla="*/ 60082 w 139037"/>
                <a:gd name="connsiteY10" fmla="*/ 129602 h 139039"/>
                <a:gd name="connsiteX11" fmla="*/ 69519 w 139037"/>
                <a:gd name="connsiteY11" fmla="*/ 139039 h 139039"/>
                <a:gd name="connsiteX12" fmla="*/ 78955 w 139037"/>
                <a:gd name="connsiteY12" fmla="*/ 129602 h 139039"/>
                <a:gd name="connsiteX13" fmla="*/ 78955 w 139037"/>
                <a:gd name="connsiteY13" fmla="*/ 78957 h 139039"/>
                <a:gd name="connsiteX14" fmla="*/ 129600 w 139037"/>
                <a:gd name="connsiteY14" fmla="*/ 78957 h 139039"/>
                <a:gd name="connsiteX15" fmla="*/ 139037 w 139037"/>
                <a:gd name="connsiteY15" fmla="*/ 69520 h 139039"/>
                <a:gd name="connsiteX16" fmla="*/ 129600 w 139037"/>
                <a:gd name="connsiteY16" fmla="*/ 60082 h 139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39037" h="139039">
                  <a:moveTo>
                    <a:pt x="129600" y="60082"/>
                  </a:moveTo>
                  <a:lnTo>
                    <a:pt x="78955" y="60082"/>
                  </a:lnTo>
                  <a:lnTo>
                    <a:pt x="78955" y="9437"/>
                  </a:lnTo>
                  <a:cubicBezTo>
                    <a:pt x="78955" y="4225"/>
                    <a:pt x="74730" y="0"/>
                    <a:pt x="69519" y="0"/>
                  </a:cubicBezTo>
                  <a:cubicBezTo>
                    <a:pt x="64307" y="0"/>
                    <a:pt x="60082" y="4225"/>
                    <a:pt x="60082" y="9437"/>
                  </a:cubicBezTo>
                  <a:lnTo>
                    <a:pt x="60082" y="60082"/>
                  </a:lnTo>
                  <a:lnTo>
                    <a:pt x="9437" y="60082"/>
                  </a:lnTo>
                  <a:cubicBezTo>
                    <a:pt x="4225" y="60082"/>
                    <a:pt x="0" y="64308"/>
                    <a:pt x="0" y="69520"/>
                  </a:cubicBezTo>
                  <a:cubicBezTo>
                    <a:pt x="0" y="74731"/>
                    <a:pt x="4225" y="78957"/>
                    <a:pt x="9437" y="78957"/>
                  </a:cubicBezTo>
                  <a:lnTo>
                    <a:pt x="60082" y="78957"/>
                  </a:lnTo>
                  <a:lnTo>
                    <a:pt x="60082" y="129602"/>
                  </a:lnTo>
                  <a:cubicBezTo>
                    <a:pt x="60082" y="134814"/>
                    <a:pt x="64307" y="139039"/>
                    <a:pt x="69519" y="139039"/>
                  </a:cubicBezTo>
                  <a:cubicBezTo>
                    <a:pt x="74730" y="139039"/>
                    <a:pt x="78955" y="134814"/>
                    <a:pt x="78955" y="129602"/>
                  </a:cubicBezTo>
                  <a:lnTo>
                    <a:pt x="78955" y="78957"/>
                  </a:lnTo>
                  <a:lnTo>
                    <a:pt x="129600" y="78957"/>
                  </a:lnTo>
                  <a:cubicBezTo>
                    <a:pt x="134812" y="78957"/>
                    <a:pt x="139037" y="74731"/>
                    <a:pt x="139037" y="69520"/>
                  </a:cubicBezTo>
                  <a:cubicBezTo>
                    <a:pt x="139037" y="64308"/>
                    <a:pt x="134812" y="60082"/>
                    <a:pt x="129600" y="60082"/>
                  </a:cubicBezTo>
                  <a:close/>
                </a:path>
              </a:pathLst>
            </a:custGeom>
            <a:grpFill/>
            <a:ln w="60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7" name="Graphic 21">
              <a:extLst>
                <a:ext uri="{FF2B5EF4-FFF2-40B4-BE49-F238E27FC236}">
                  <a16:creationId xmlns:a16="http://schemas.microsoft.com/office/drawing/2014/main" id="{8D61482F-F3C5-4D66-8C5D-C6BBE3E127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752801" y="1659316"/>
              <a:ext cx="127713" cy="127714"/>
            </a:xfrm>
            <a:custGeom>
              <a:avLst/>
              <a:gdLst>
                <a:gd name="connsiteX0" fmla="*/ 63857 w 127713"/>
                <a:gd name="connsiteY0" fmla="*/ 18874 h 127714"/>
                <a:gd name="connsiteX1" fmla="*/ 108839 w 127713"/>
                <a:gd name="connsiteY1" fmla="*/ 63857 h 127714"/>
                <a:gd name="connsiteX2" fmla="*/ 63857 w 127713"/>
                <a:gd name="connsiteY2" fmla="*/ 108840 h 127714"/>
                <a:gd name="connsiteX3" fmla="*/ 18874 w 127713"/>
                <a:gd name="connsiteY3" fmla="*/ 63857 h 127714"/>
                <a:gd name="connsiteX4" fmla="*/ 63857 w 127713"/>
                <a:gd name="connsiteY4" fmla="*/ 18874 h 127714"/>
                <a:gd name="connsiteX5" fmla="*/ 63857 w 127713"/>
                <a:gd name="connsiteY5" fmla="*/ 0 h 127714"/>
                <a:gd name="connsiteX6" fmla="*/ 0 w 127713"/>
                <a:gd name="connsiteY6" fmla="*/ 63857 h 127714"/>
                <a:gd name="connsiteX7" fmla="*/ 63857 w 127713"/>
                <a:gd name="connsiteY7" fmla="*/ 127714 h 127714"/>
                <a:gd name="connsiteX8" fmla="*/ 127713 w 127713"/>
                <a:gd name="connsiteY8" fmla="*/ 63857 h 127714"/>
                <a:gd name="connsiteX9" fmla="*/ 63857 w 127713"/>
                <a:gd name="connsiteY9" fmla="*/ 0 h 1277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7713" h="127714">
                  <a:moveTo>
                    <a:pt x="63857" y="18874"/>
                  </a:moveTo>
                  <a:cubicBezTo>
                    <a:pt x="88700" y="18874"/>
                    <a:pt x="108839" y="39014"/>
                    <a:pt x="108839" y="63857"/>
                  </a:cubicBezTo>
                  <a:cubicBezTo>
                    <a:pt x="108839" y="88700"/>
                    <a:pt x="88700" y="108840"/>
                    <a:pt x="63857" y="108840"/>
                  </a:cubicBezTo>
                  <a:cubicBezTo>
                    <a:pt x="39013" y="108840"/>
                    <a:pt x="18874" y="88700"/>
                    <a:pt x="18874" y="63857"/>
                  </a:cubicBezTo>
                  <a:cubicBezTo>
                    <a:pt x="18898" y="39024"/>
                    <a:pt x="39023" y="18898"/>
                    <a:pt x="63857" y="18874"/>
                  </a:cubicBezTo>
                  <a:moveTo>
                    <a:pt x="63857" y="0"/>
                  </a:moveTo>
                  <a:cubicBezTo>
                    <a:pt x="28590" y="0"/>
                    <a:pt x="0" y="28590"/>
                    <a:pt x="0" y="63857"/>
                  </a:cubicBezTo>
                  <a:cubicBezTo>
                    <a:pt x="0" y="99124"/>
                    <a:pt x="28590" y="127714"/>
                    <a:pt x="63857" y="127714"/>
                  </a:cubicBezTo>
                  <a:cubicBezTo>
                    <a:pt x="99124" y="127714"/>
                    <a:pt x="127713" y="99124"/>
                    <a:pt x="127713" y="63857"/>
                  </a:cubicBezTo>
                  <a:cubicBezTo>
                    <a:pt x="127713" y="28590"/>
                    <a:pt x="99124" y="0"/>
                    <a:pt x="63857" y="0"/>
                  </a:cubicBezTo>
                  <a:close/>
                </a:path>
              </a:pathLst>
            </a:custGeom>
            <a:grpFill/>
            <a:ln w="6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75352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0C541B88-1AE9-40C3-AFD5-967787C197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5F17139-31EE-46AC-B04F-DBBD852DD6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89059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BEFE0A8-0110-D4FC-670A-407A2E2349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95697"/>
            <a:ext cx="3200400" cy="4238118"/>
          </a:xfrm>
        </p:spPr>
        <p:txBody>
          <a:bodyPr>
            <a:normAutofit/>
          </a:bodyPr>
          <a:lstStyle/>
          <a:p>
            <a:r>
              <a:rPr lang="en-GB">
                <a:solidFill>
                  <a:schemeClr val="bg1"/>
                </a:solidFill>
              </a:rPr>
              <a:t>Staff Team</a:t>
            </a:r>
          </a:p>
        </p:txBody>
      </p:sp>
      <p:grpSp>
        <p:nvGrpSpPr>
          <p:cNvPr id="13" name="Graphic 38">
            <a:extLst>
              <a:ext uri="{FF2B5EF4-FFF2-40B4-BE49-F238E27FC236}">
                <a16:creationId xmlns:a16="http://schemas.microsoft.com/office/drawing/2014/main" id="{7CF625D3-71A3-4F30-A096-8EF334E959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202912"/>
            <a:ext cx="1910252" cy="709660"/>
            <a:chOff x="2267504" y="2540250"/>
            <a:chExt cx="1990951" cy="739640"/>
          </a:xfrm>
          <a:solidFill>
            <a:schemeClr val="bg1"/>
          </a:solidFill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C6754E2F-F56E-4BA3-99DD-8EBF110E34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54025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5835 h 286230"/>
                <a:gd name="connsiteX8" fmla="*/ 255835 w 1990951"/>
                <a:gd name="connsiteY8" fmla="*/ 0 h 286230"/>
                <a:gd name="connsiteX9" fmla="*/ 504071 w 1990951"/>
                <a:gd name="connsiteY9" fmla="*/ 245703 h 286230"/>
                <a:gd name="connsiteX10" fmla="*/ 749773 w 1990951"/>
                <a:gd name="connsiteY10" fmla="*/ 0 h 286230"/>
                <a:gd name="connsiteX11" fmla="*/ 995476 w 1990951"/>
                <a:gd name="connsiteY11" fmla="*/ 245703 h 286230"/>
                <a:gd name="connsiteX12" fmla="*/ 1243712 w 1990951"/>
                <a:gd name="connsiteY12" fmla="*/ 0 h 286230"/>
                <a:gd name="connsiteX13" fmla="*/ 1489414 w 1990951"/>
                <a:gd name="connsiteY13" fmla="*/ 245703 h 286230"/>
                <a:gd name="connsiteX14" fmla="*/ 1735117 w 1990951"/>
                <a:gd name="connsiteY14" fmla="*/ 0 h 286230"/>
                <a:gd name="connsiteX15" fmla="*/ 1990952 w 1990951"/>
                <a:gd name="connsiteY15" fmla="*/ 255835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5835"/>
                  </a:lnTo>
                  <a:lnTo>
                    <a:pt x="255835" y="0"/>
                  </a:lnTo>
                  <a:lnTo>
                    <a:pt x="504071" y="245703"/>
                  </a:lnTo>
                  <a:lnTo>
                    <a:pt x="749773" y="0"/>
                  </a:lnTo>
                  <a:lnTo>
                    <a:pt x="995476" y="245703"/>
                  </a:lnTo>
                  <a:lnTo>
                    <a:pt x="1243712" y="0"/>
                  </a:lnTo>
                  <a:lnTo>
                    <a:pt x="1489414" y="245703"/>
                  </a:lnTo>
                  <a:lnTo>
                    <a:pt x="1735117" y="0"/>
                  </a:lnTo>
                  <a:lnTo>
                    <a:pt x="1990952" y="255835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24A69059-7C49-49C6-B071-F2A9B558E0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99366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8368 h 286230"/>
                <a:gd name="connsiteX8" fmla="*/ 255835 w 1990951"/>
                <a:gd name="connsiteY8" fmla="*/ 0 h 286230"/>
                <a:gd name="connsiteX9" fmla="*/ 504071 w 1990951"/>
                <a:gd name="connsiteY9" fmla="*/ 248236 h 286230"/>
                <a:gd name="connsiteX10" fmla="*/ 749773 w 1990951"/>
                <a:gd name="connsiteY10" fmla="*/ 0 h 286230"/>
                <a:gd name="connsiteX11" fmla="*/ 995476 w 1990951"/>
                <a:gd name="connsiteY11" fmla="*/ 248236 h 286230"/>
                <a:gd name="connsiteX12" fmla="*/ 1243712 w 1990951"/>
                <a:gd name="connsiteY12" fmla="*/ 0 h 286230"/>
                <a:gd name="connsiteX13" fmla="*/ 1489414 w 1990951"/>
                <a:gd name="connsiteY13" fmla="*/ 248236 h 286230"/>
                <a:gd name="connsiteX14" fmla="*/ 1735117 w 1990951"/>
                <a:gd name="connsiteY14" fmla="*/ 0 h 286230"/>
                <a:gd name="connsiteX15" fmla="*/ 1990952 w 1990951"/>
                <a:gd name="connsiteY15" fmla="*/ 258368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8368"/>
                  </a:lnTo>
                  <a:lnTo>
                    <a:pt x="255835" y="0"/>
                  </a:lnTo>
                  <a:lnTo>
                    <a:pt x="504071" y="248236"/>
                  </a:lnTo>
                  <a:lnTo>
                    <a:pt x="749773" y="0"/>
                  </a:lnTo>
                  <a:lnTo>
                    <a:pt x="995476" y="248236"/>
                  </a:lnTo>
                  <a:lnTo>
                    <a:pt x="1243712" y="0"/>
                  </a:lnTo>
                  <a:lnTo>
                    <a:pt x="1489414" y="248236"/>
                  </a:lnTo>
                  <a:lnTo>
                    <a:pt x="1735117" y="0"/>
                  </a:lnTo>
                  <a:lnTo>
                    <a:pt x="1990952" y="258368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7" name="Oval 16">
            <a:extLst>
              <a:ext uri="{FF2B5EF4-FFF2-40B4-BE49-F238E27FC236}">
                <a16:creationId xmlns:a16="http://schemas.microsoft.com/office/drawing/2014/main" id="{89D16701-DA76-4F72-BB63-E2C3FFBDFE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6260" y="4752208"/>
            <a:ext cx="365021" cy="36502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1CC28BE1-9DC6-43FE-9582-39F091098D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6260" y="4752208"/>
            <a:ext cx="365021" cy="365021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21" name="Graphic 4">
            <a:extLst>
              <a:ext uri="{FF2B5EF4-FFF2-40B4-BE49-F238E27FC236}">
                <a16:creationId xmlns:a16="http://schemas.microsoft.com/office/drawing/2014/main" id="{AF9AF3F3-CE0C-4125-BDD7-346487FA0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109667" y="5539935"/>
            <a:ext cx="975169" cy="975171"/>
            <a:chOff x="5829300" y="3162300"/>
            <a:chExt cx="532256" cy="532257"/>
          </a:xfrm>
          <a:solidFill>
            <a:schemeClr val="bg1"/>
          </a:solidFill>
        </p:grpSpPr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31DFBFA-CF4D-4940-9086-26F83E5C6B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9208" y="3192208"/>
              <a:ext cx="112966" cy="112966"/>
            </a:xfrm>
            <a:custGeom>
              <a:avLst/>
              <a:gdLst>
                <a:gd name="connsiteX0" fmla="*/ 112967 w 112966"/>
                <a:gd name="connsiteY0" fmla="*/ 0 h 112966"/>
                <a:gd name="connsiteX1" fmla="*/ 0 w 112966"/>
                <a:gd name="connsiteY1" fmla="*/ 112967 h 112966"/>
                <a:gd name="connsiteX2" fmla="*/ 112967 w 112966"/>
                <a:gd name="connsiteY2" fmla="*/ 0 h 1129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2966" h="112966">
                  <a:moveTo>
                    <a:pt x="112967" y="0"/>
                  </a:moveTo>
                  <a:lnTo>
                    <a:pt x="0" y="112967"/>
                  </a:lnTo>
                  <a:cubicBezTo>
                    <a:pt x="25356" y="64747"/>
                    <a:pt x="64747" y="25356"/>
                    <a:pt x="112967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27854033-BD20-4C77-8C5B-048F4B3BDD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1205" y="3164205"/>
              <a:ext cx="230314" cy="230314"/>
            </a:xfrm>
            <a:custGeom>
              <a:avLst/>
              <a:gdLst>
                <a:gd name="connsiteX0" fmla="*/ 230314 w 230314"/>
                <a:gd name="connsiteY0" fmla="*/ 0 h 230314"/>
                <a:gd name="connsiteX1" fmla="*/ 0 w 230314"/>
                <a:gd name="connsiteY1" fmla="*/ 230314 h 230314"/>
                <a:gd name="connsiteX2" fmla="*/ 3524 w 230314"/>
                <a:gd name="connsiteY2" fmla="*/ 209550 h 230314"/>
                <a:gd name="connsiteX3" fmla="*/ 209550 w 230314"/>
                <a:gd name="connsiteY3" fmla="*/ 3524 h 230314"/>
                <a:gd name="connsiteX4" fmla="*/ 230314 w 230314"/>
                <a:gd name="connsiteY4" fmla="*/ 0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0314" h="230314">
                  <a:moveTo>
                    <a:pt x="230314" y="0"/>
                  </a:moveTo>
                  <a:lnTo>
                    <a:pt x="0" y="230314"/>
                  </a:lnTo>
                  <a:cubicBezTo>
                    <a:pt x="953" y="223361"/>
                    <a:pt x="2095" y="216408"/>
                    <a:pt x="3524" y="209550"/>
                  </a:cubicBezTo>
                  <a:lnTo>
                    <a:pt x="209550" y="3524"/>
                  </a:lnTo>
                  <a:cubicBezTo>
                    <a:pt x="216408" y="2095"/>
                    <a:pt x="223361" y="953"/>
                    <a:pt x="230314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BC93AA74-BEB3-444F-835B-7AA6ECE617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29300" y="3162300"/>
              <a:ext cx="294131" cy="294131"/>
            </a:xfrm>
            <a:custGeom>
              <a:avLst/>
              <a:gdLst>
                <a:gd name="connsiteX0" fmla="*/ 294132 w 294131"/>
                <a:gd name="connsiteY0" fmla="*/ 1238 h 294131"/>
                <a:gd name="connsiteX1" fmla="*/ 1238 w 294131"/>
                <a:gd name="connsiteY1" fmla="*/ 294132 h 294131"/>
                <a:gd name="connsiteX2" fmla="*/ 0 w 294131"/>
                <a:gd name="connsiteY2" fmla="*/ 278225 h 294131"/>
                <a:gd name="connsiteX3" fmla="*/ 278225 w 294131"/>
                <a:gd name="connsiteY3" fmla="*/ 0 h 294131"/>
                <a:gd name="connsiteX4" fmla="*/ 294132 w 294131"/>
                <a:gd name="connsiteY4" fmla="*/ 1238 h 29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4131" h="294131">
                  <a:moveTo>
                    <a:pt x="294132" y="1238"/>
                  </a:moveTo>
                  <a:lnTo>
                    <a:pt x="1238" y="294132"/>
                  </a:lnTo>
                  <a:cubicBezTo>
                    <a:pt x="667" y="288893"/>
                    <a:pt x="0" y="283559"/>
                    <a:pt x="0" y="278225"/>
                  </a:cubicBezTo>
                  <a:lnTo>
                    <a:pt x="278225" y="0"/>
                  </a:lnTo>
                  <a:cubicBezTo>
                    <a:pt x="283559" y="0"/>
                    <a:pt x="288893" y="667"/>
                    <a:pt x="294132" y="123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F00DF1C9-6952-4704-B8B3-95406E18E4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7205" y="3170110"/>
              <a:ext cx="337184" cy="337280"/>
            </a:xfrm>
            <a:custGeom>
              <a:avLst/>
              <a:gdLst>
                <a:gd name="connsiteX0" fmla="*/ 337185 w 337184"/>
                <a:gd name="connsiteY0" fmla="*/ 3905 h 337280"/>
                <a:gd name="connsiteX1" fmla="*/ 3810 w 337184"/>
                <a:gd name="connsiteY1" fmla="*/ 337280 h 337280"/>
                <a:gd name="connsiteX2" fmla="*/ 0 w 337184"/>
                <a:gd name="connsiteY2" fmla="*/ 323850 h 337280"/>
                <a:gd name="connsiteX3" fmla="*/ 323850 w 337184"/>
                <a:gd name="connsiteY3" fmla="*/ 0 h 337280"/>
                <a:gd name="connsiteX4" fmla="*/ 337185 w 337184"/>
                <a:gd name="connsiteY4" fmla="*/ 3905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184" h="337280">
                  <a:moveTo>
                    <a:pt x="337185" y="3905"/>
                  </a:moveTo>
                  <a:lnTo>
                    <a:pt x="3810" y="337280"/>
                  </a:lnTo>
                  <a:cubicBezTo>
                    <a:pt x="2381" y="332899"/>
                    <a:pt x="1143" y="328422"/>
                    <a:pt x="0" y="323850"/>
                  </a:cubicBezTo>
                  <a:lnTo>
                    <a:pt x="323850" y="0"/>
                  </a:lnTo>
                  <a:cubicBezTo>
                    <a:pt x="328327" y="1715"/>
                    <a:pt x="332804" y="2477"/>
                    <a:pt x="337185" y="39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B34783FD-297C-40D2-964B-DBAE4DE283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3207" y="3186207"/>
              <a:ext cx="364617" cy="364617"/>
            </a:xfrm>
            <a:custGeom>
              <a:avLst/>
              <a:gdLst>
                <a:gd name="connsiteX0" fmla="*/ 364617 w 364617"/>
                <a:gd name="connsiteY0" fmla="*/ 5620 h 364617"/>
                <a:gd name="connsiteX1" fmla="*/ 5620 w 364617"/>
                <a:gd name="connsiteY1" fmla="*/ 364617 h 364617"/>
                <a:gd name="connsiteX2" fmla="*/ 0 w 364617"/>
                <a:gd name="connsiteY2" fmla="*/ 353187 h 364617"/>
                <a:gd name="connsiteX3" fmla="*/ 353187 w 364617"/>
                <a:gd name="connsiteY3" fmla="*/ 0 h 364617"/>
                <a:gd name="connsiteX4" fmla="*/ 364617 w 364617"/>
                <a:gd name="connsiteY4" fmla="*/ 5620 h 364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4617" h="364617">
                  <a:moveTo>
                    <a:pt x="364617" y="5620"/>
                  </a:moveTo>
                  <a:lnTo>
                    <a:pt x="5620" y="364617"/>
                  </a:lnTo>
                  <a:cubicBezTo>
                    <a:pt x="3620" y="360902"/>
                    <a:pt x="1715" y="357092"/>
                    <a:pt x="0" y="353187"/>
                  </a:cubicBezTo>
                  <a:lnTo>
                    <a:pt x="353187" y="0"/>
                  </a:lnTo>
                  <a:cubicBezTo>
                    <a:pt x="357092" y="1715"/>
                    <a:pt x="360902" y="3715"/>
                    <a:pt x="364617" y="562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DE621623-0357-4FD5-A1AC-4005010259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5305" y="3208305"/>
              <a:ext cx="380238" cy="380238"/>
            </a:xfrm>
            <a:custGeom>
              <a:avLst/>
              <a:gdLst>
                <a:gd name="connsiteX0" fmla="*/ 380238 w 380238"/>
                <a:gd name="connsiteY0" fmla="*/ 7239 h 380238"/>
                <a:gd name="connsiteX1" fmla="*/ 7239 w 380238"/>
                <a:gd name="connsiteY1" fmla="*/ 380238 h 380238"/>
                <a:gd name="connsiteX2" fmla="*/ 0 w 380238"/>
                <a:gd name="connsiteY2" fmla="*/ 370713 h 380238"/>
                <a:gd name="connsiteX3" fmla="*/ 370237 w 380238"/>
                <a:gd name="connsiteY3" fmla="*/ 0 h 380238"/>
                <a:gd name="connsiteX4" fmla="*/ 380238 w 380238"/>
                <a:gd name="connsiteY4" fmla="*/ 7239 h 380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0238" h="380238">
                  <a:moveTo>
                    <a:pt x="380238" y="7239"/>
                  </a:moveTo>
                  <a:lnTo>
                    <a:pt x="7239" y="380238"/>
                  </a:lnTo>
                  <a:cubicBezTo>
                    <a:pt x="4763" y="377000"/>
                    <a:pt x="2381" y="373571"/>
                    <a:pt x="0" y="370713"/>
                  </a:cubicBezTo>
                  <a:lnTo>
                    <a:pt x="370237" y="0"/>
                  </a:lnTo>
                  <a:cubicBezTo>
                    <a:pt x="373571" y="2381"/>
                    <a:pt x="377000" y="4763"/>
                    <a:pt x="380238" y="723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024F346E-10A0-458F-A9CA-8C0079472F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02832" y="3235832"/>
              <a:ext cx="385191" cy="385191"/>
            </a:xfrm>
            <a:custGeom>
              <a:avLst/>
              <a:gdLst>
                <a:gd name="connsiteX0" fmla="*/ 380905 w 385191"/>
                <a:gd name="connsiteY0" fmla="*/ 4286 h 385191"/>
                <a:gd name="connsiteX1" fmla="*/ 385191 w 385191"/>
                <a:gd name="connsiteY1" fmla="*/ 8573 h 385191"/>
                <a:gd name="connsiteX2" fmla="*/ 8573 w 385191"/>
                <a:gd name="connsiteY2" fmla="*/ 385191 h 385191"/>
                <a:gd name="connsiteX3" fmla="*/ 4286 w 385191"/>
                <a:gd name="connsiteY3" fmla="*/ 380905 h 385191"/>
                <a:gd name="connsiteX4" fmla="*/ 0 w 385191"/>
                <a:gd name="connsiteY4" fmla="*/ 376523 h 385191"/>
                <a:gd name="connsiteX5" fmla="*/ 376523 w 385191"/>
                <a:gd name="connsiteY5" fmla="*/ 0 h 385191"/>
                <a:gd name="connsiteX6" fmla="*/ 380905 w 385191"/>
                <a:gd name="connsiteY6" fmla="*/ 4286 h 385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5191" h="385191">
                  <a:moveTo>
                    <a:pt x="380905" y="4286"/>
                  </a:moveTo>
                  <a:lnTo>
                    <a:pt x="385191" y="8573"/>
                  </a:lnTo>
                  <a:lnTo>
                    <a:pt x="8573" y="385191"/>
                  </a:lnTo>
                  <a:lnTo>
                    <a:pt x="4286" y="380905"/>
                  </a:lnTo>
                  <a:cubicBezTo>
                    <a:pt x="2762" y="379476"/>
                    <a:pt x="1334" y="377952"/>
                    <a:pt x="0" y="376523"/>
                  </a:cubicBezTo>
                  <a:lnTo>
                    <a:pt x="376523" y="0"/>
                  </a:lnTo>
                  <a:cubicBezTo>
                    <a:pt x="377952" y="1334"/>
                    <a:pt x="379476" y="2667"/>
                    <a:pt x="380905" y="428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937A2F7-01A9-47F3-BED6-B61D998408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35789" y="3268313"/>
              <a:ext cx="379761" cy="380237"/>
            </a:xfrm>
            <a:custGeom>
              <a:avLst/>
              <a:gdLst>
                <a:gd name="connsiteX0" fmla="*/ 372428 w 379761"/>
                <a:gd name="connsiteY0" fmla="*/ 0 h 380237"/>
                <a:gd name="connsiteX1" fmla="*/ 379762 w 379761"/>
                <a:gd name="connsiteY1" fmla="*/ 9525 h 380237"/>
                <a:gd name="connsiteX2" fmla="*/ 9525 w 379761"/>
                <a:gd name="connsiteY2" fmla="*/ 380238 h 380237"/>
                <a:gd name="connsiteX3" fmla="*/ 0 w 379761"/>
                <a:gd name="connsiteY3" fmla="*/ 372904 h 3802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9761" h="380237">
                  <a:moveTo>
                    <a:pt x="372428" y="0"/>
                  </a:moveTo>
                  <a:cubicBezTo>
                    <a:pt x="374999" y="3239"/>
                    <a:pt x="377381" y="6572"/>
                    <a:pt x="379762" y="9525"/>
                  </a:cubicBezTo>
                  <a:lnTo>
                    <a:pt x="9525" y="380238"/>
                  </a:lnTo>
                  <a:cubicBezTo>
                    <a:pt x="6096" y="377857"/>
                    <a:pt x="2762" y="375476"/>
                    <a:pt x="0" y="37290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5B44DAF8-5073-441A-82E1-180385D35F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2841" y="3305841"/>
              <a:ext cx="364807" cy="364807"/>
            </a:xfrm>
            <a:custGeom>
              <a:avLst/>
              <a:gdLst>
                <a:gd name="connsiteX0" fmla="*/ 359188 w 364807"/>
                <a:gd name="connsiteY0" fmla="*/ 0 h 364807"/>
                <a:gd name="connsiteX1" fmla="*/ 364808 w 364807"/>
                <a:gd name="connsiteY1" fmla="*/ 11621 h 364807"/>
                <a:gd name="connsiteX2" fmla="*/ 11621 w 364807"/>
                <a:gd name="connsiteY2" fmla="*/ 364808 h 364807"/>
                <a:gd name="connsiteX3" fmla="*/ 0 w 364807"/>
                <a:gd name="connsiteY3" fmla="*/ 359188 h 3648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4807" h="364807">
                  <a:moveTo>
                    <a:pt x="359188" y="0"/>
                  </a:moveTo>
                  <a:cubicBezTo>
                    <a:pt x="361188" y="3905"/>
                    <a:pt x="362998" y="7715"/>
                    <a:pt x="364808" y="11621"/>
                  </a:cubicBezTo>
                  <a:lnTo>
                    <a:pt x="11621" y="364808"/>
                  </a:lnTo>
                  <a:cubicBezTo>
                    <a:pt x="7715" y="362998"/>
                    <a:pt x="3905" y="361188"/>
                    <a:pt x="0" y="35918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52B0413D-0E36-4A90-8E6A-9EDC676A60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16370" y="3349466"/>
              <a:ext cx="337280" cy="337280"/>
            </a:xfrm>
            <a:custGeom>
              <a:avLst/>
              <a:gdLst>
                <a:gd name="connsiteX0" fmla="*/ 333470 w 337280"/>
                <a:gd name="connsiteY0" fmla="*/ 0 h 337280"/>
                <a:gd name="connsiteX1" fmla="*/ 337280 w 337280"/>
                <a:gd name="connsiteY1" fmla="*/ 13430 h 337280"/>
                <a:gd name="connsiteX2" fmla="*/ 13430 w 337280"/>
                <a:gd name="connsiteY2" fmla="*/ 337280 h 337280"/>
                <a:gd name="connsiteX3" fmla="*/ 0 w 337280"/>
                <a:gd name="connsiteY3" fmla="*/ 333470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280" h="337280">
                  <a:moveTo>
                    <a:pt x="333470" y="0"/>
                  </a:moveTo>
                  <a:cubicBezTo>
                    <a:pt x="334899" y="4382"/>
                    <a:pt x="336137" y="8858"/>
                    <a:pt x="337280" y="13430"/>
                  </a:cubicBezTo>
                  <a:lnTo>
                    <a:pt x="13430" y="337280"/>
                  </a:lnTo>
                  <a:cubicBezTo>
                    <a:pt x="8858" y="336137"/>
                    <a:pt x="4382" y="334899"/>
                    <a:pt x="0" y="33347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86059ECF-0D50-48AD-B67A-645EC29D33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67329" y="3400425"/>
              <a:ext cx="294227" cy="294132"/>
            </a:xfrm>
            <a:custGeom>
              <a:avLst/>
              <a:gdLst>
                <a:gd name="connsiteX0" fmla="*/ 292989 w 294227"/>
                <a:gd name="connsiteY0" fmla="*/ 0 h 294132"/>
                <a:gd name="connsiteX1" fmla="*/ 294227 w 294227"/>
                <a:gd name="connsiteY1" fmla="*/ 15907 h 294132"/>
                <a:gd name="connsiteX2" fmla="*/ 15907 w 294227"/>
                <a:gd name="connsiteY2" fmla="*/ 294132 h 294132"/>
                <a:gd name="connsiteX3" fmla="*/ 0 w 294227"/>
                <a:gd name="connsiteY3" fmla="*/ 292894 h 2941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4227" h="294132">
                  <a:moveTo>
                    <a:pt x="292989" y="0"/>
                  </a:moveTo>
                  <a:cubicBezTo>
                    <a:pt x="293561" y="5334"/>
                    <a:pt x="293942" y="10668"/>
                    <a:pt x="294227" y="15907"/>
                  </a:cubicBezTo>
                  <a:lnTo>
                    <a:pt x="15907" y="294132"/>
                  </a:lnTo>
                  <a:cubicBezTo>
                    <a:pt x="10668" y="294132"/>
                    <a:pt x="5334" y="293465"/>
                    <a:pt x="0" y="29289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B394906F-6BF2-447E-9886-F12708E128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29337" y="3462337"/>
              <a:ext cx="230314" cy="230314"/>
            </a:xfrm>
            <a:custGeom>
              <a:avLst/>
              <a:gdLst>
                <a:gd name="connsiteX0" fmla="*/ 230315 w 230314"/>
                <a:gd name="connsiteY0" fmla="*/ 0 h 230314"/>
                <a:gd name="connsiteX1" fmla="*/ 226886 w 230314"/>
                <a:gd name="connsiteY1" fmla="*/ 20574 h 230314"/>
                <a:gd name="connsiteX2" fmla="*/ 20669 w 230314"/>
                <a:gd name="connsiteY2" fmla="*/ 226790 h 230314"/>
                <a:gd name="connsiteX3" fmla="*/ 0 w 230314"/>
                <a:gd name="connsiteY3" fmla="*/ 230315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0314" h="230314">
                  <a:moveTo>
                    <a:pt x="230315" y="0"/>
                  </a:moveTo>
                  <a:cubicBezTo>
                    <a:pt x="229457" y="6953"/>
                    <a:pt x="228314" y="13716"/>
                    <a:pt x="226886" y="20574"/>
                  </a:cubicBezTo>
                  <a:lnTo>
                    <a:pt x="20669" y="226790"/>
                  </a:lnTo>
                  <a:cubicBezTo>
                    <a:pt x="13811" y="228314"/>
                    <a:pt x="6953" y="229457"/>
                    <a:pt x="0" y="23031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A45EB96B-215A-4EBF-A594-2B08222339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18682" y="3551682"/>
              <a:ext cx="112871" cy="112871"/>
            </a:xfrm>
            <a:custGeom>
              <a:avLst/>
              <a:gdLst>
                <a:gd name="connsiteX0" fmla="*/ 112871 w 112871"/>
                <a:gd name="connsiteY0" fmla="*/ 0 h 112871"/>
                <a:gd name="connsiteX1" fmla="*/ 0 w 112871"/>
                <a:gd name="connsiteY1" fmla="*/ 112871 h 1128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2871" h="112871">
                  <a:moveTo>
                    <a:pt x="112871" y="0"/>
                  </a:moveTo>
                  <a:cubicBezTo>
                    <a:pt x="87618" y="48239"/>
                    <a:pt x="48239" y="87618"/>
                    <a:pt x="0" y="11287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aphicFrame>
        <p:nvGraphicFramePr>
          <p:cNvPr id="20" name="Content Placeholder 2">
            <a:extLst>
              <a:ext uri="{FF2B5EF4-FFF2-40B4-BE49-F238E27FC236}">
                <a16:creationId xmlns:a16="http://schemas.microsoft.com/office/drawing/2014/main" id="{E3F32DE5-1CCB-28DC-5C28-13DE4951F62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2080594"/>
              </p:ext>
            </p:extLst>
          </p:nvPr>
        </p:nvGraphicFramePr>
        <p:xfrm>
          <a:off x="5484139" y="477540"/>
          <a:ext cx="6301601" cy="58788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335579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95A5E3-CEB3-5E58-01CC-372DE01141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FFFFFF"/>
                </a:solidFill>
              </a:rPr>
              <a:t>Pupils on caseload 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251397-28EE-F726-6E57-D7DF23B044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GB" dirty="0"/>
              <a:t>Settings supported – private/voluntary/independent nurseries (where children have a diagnosis), schools, colleges, Sheffield Inclusion Centre, SEMH settings</a:t>
            </a:r>
          </a:p>
          <a:p>
            <a:r>
              <a:rPr lang="en-GB" dirty="0"/>
              <a:t>Children and young people who have been moderated as being Levels 4 or 5 on the Sheffield Support Grid</a:t>
            </a:r>
          </a:p>
          <a:p>
            <a:r>
              <a:rPr lang="en-GB" dirty="0"/>
              <a:t>Children and young people who:</a:t>
            </a:r>
          </a:p>
          <a:p>
            <a:pPr lvl="1"/>
            <a:r>
              <a:rPr lang="en-GB" dirty="0"/>
              <a:t>have Autism diagnosis </a:t>
            </a:r>
          </a:p>
          <a:p>
            <a:pPr lvl="1"/>
            <a:r>
              <a:rPr lang="en-GB" dirty="0"/>
              <a:t>are on the pathway to assessment </a:t>
            </a:r>
          </a:p>
          <a:p>
            <a:pPr lvl="1"/>
            <a:r>
              <a:rPr lang="en-GB" dirty="0"/>
              <a:t>have clear &amp; identified complex social communication differences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17057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D6F6875E-361F-89C4-5684-A8F8AD48697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B50AB553-2A96-4A92-96F2-93548E096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10000">
                <a:schemeClr val="bg2">
                  <a:alpha val="68000"/>
                </a:schemeClr>
              </a:gs>
              <a:gs pos="85000">
                <a:schemeClr val="bg2">
                  <a:alpha val="97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E6195F4-201E-C171-8B25-BFF6ED3F59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GB" dirty="0"/>
              <a:t>Services offered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B60A52D-A710-AC77-2D43-0B6418AB985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044852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2762494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D7A453D2-15D8-4403-815F-291FA16340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161EA6B-09CA-445B-AB0D-8DF76FA92D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1EA1DAFF-CECA-492F-BFA1-22C64956B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" y="2075420"/>
            <a:ext cx="12048729" cy="4093306"/>
            <a:chOff x="1" y="2075420"/>
            <a:chExt cx="12048729" cy="4093306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5D3D3744-142C-4653-90AB-546FE6B849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7942191" y="2507571"/>
              <a:ext cx="3563871" cy="3563871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1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0BC69CAC-820B-41BA-BFCA-79B4557683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435065" y="4048931"/>
              <a:ext cx="1381607" cy="1381607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2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3D205E7A-88AB-4C4B-B8D1-5A76AA878B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" y="2075420"/>
              <a:ext cx="3144364" cy="3144364"/>
            </a:xfrm>
            <a:prstGeom prst="ellipse">
              <a:avLst/>
            </a:prstGeom>
            <a:gradFill>
              <a:gsLst>
                <a:gs pos="0">
                  <a:schemeClr val="tx2">
                    <a:lumMod val="75000"/>
                    <a:alpha val="20000"/>
                  </a:schemeClr>
                </a:gs>
                <a:gs pos="100000">
                  <a:schemeClr val="tx2">
                    <a:lumMod val="50000"/>
                    <a:alpha val="10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0D4286E9-8501-4EBF-874C-74897B4B6F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2600000">
              <a:off x="10150845" y="4270841"/>
              <a:ext cx="1897885" cy="1897885"/>
            </a:xfrm>
            <a:prstGeom prst="ellipse">
              <a:avLst/>
            </a:prstGeom>
            <a:gradFill>
              <a:gsLst>
                <a:gs pos="0">
                  <a:schemeClr val="tx2">
                    <a:lumMod val="75000"/>
                    <a:alpha val="10000"/>
                  </a:schemeClr>
                </a:gs>
                <a:gs pos="100000">
                  <a:schemeClr val="tx2">
                    <a:lumMod val="75000"/>
                    <a:alpha val="20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45586ADC-910E-45C9-BAB4-CB0EFBEE5B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2046780" y="3040492"/>
              <a:ext cx="2579322" cy="2579322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2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DAB594C5-5BB0-49AE-8AAC-AE40A6F8A3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2224640" y="3193975"/>
              <a:ext cx="2243193" cy="2243193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10000"/>
                    </a:schemeClr>
                  </a:gs>
                  <a:gs pos="100000">
                    <a:schemeClr val="tx2">
                      <a:lumMod val="50000"/>
                      <a:alpha val="10000"/>
                    </a:schemeClr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B8114C98-A349-4111-A123-E8EAB86ABE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438146" y="1042605"/>
            <a:ext cx="2796461" cy="71125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40000"/>
                  <a:lumOff val="60000"/>
                  <a:alpha val="0"/>
                </a:schemeClr>
              </a:gs>
              <a:gs pos="100000">
                <a:schemeClr val="tx2">
                  <a:lumMod val="75000"/>
                  <a:alpha val="10000"/>
                </a:schemeClr>
              </a:gs>
            </a:gsLst>
            <a:lin ang="8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670FB431-AE18-414D-92F4-1D12D19911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59539" y="317578"/>
            <a:ext cx="548640" cy="549007"/>
            <a:chOff x="7029447" y="3514725"/>
            <a:chExt cx="1285875" cy="54900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24467063-D74E-4D42-8790-B9F6D69584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514725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A1D19BAC-1681-47BC-AAF5-92FAFFF6F4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697727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94347C2B-E846-452C-97AA-7E254FC1CE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880729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10EA2B35-7959-4C2A-84AA-FF5D94FEDE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4063732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" name="Picture 3">
            <a:extLst>
              <a:ext uri="{FF2B5EF4-FFF2-40B4-BE49-F238E27FC236}">
                <a16:creationId xmlns:a16="http://schemas.microsoft.com/office/drawing/2014/main" id="{BA1034BF-EE12-2A57-F6EA-395EBC973B9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18" r="1" b="4542"/>
          <a:stretch/>
        </p:blipFill>
        <p:spPr bwMode="auto">
          <a:xfrm>
            <a:off x="2838402" y="217420"/>
            <a:ext cx="5863453" cy="1895802"/>
          </a:xfrm>
          <a:prstGeom prst="rect">
            <a:avLst/>
          </a:prstGeom>
          <a:noFill/>
        </p:spPr>
      </p:pic>
      <p:grpSp>
        <p:nvGrpSpPr>
          <p:cNvPr id="29" name="Group 28">
            <a:extLst>
              <a:ext uri="{FF2B5EF4-FFF2-40B4-BE49-F238E27FC236}">
                <a16:creationId xmlns:a16="http://schemas.microsoft.com/office/drawing/2014/main" id="{AF19A774-30A5-488B-9BAF-629C644029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6200000">
            <a:off x="474192" y="482489"/>
            <a:ext cx="304800" cy="429768"/>
            <a:chOff x="215328" y="-46937"/>
            <a:chExt cx="304800" cy="2773841"/>
          </a:xfrm>
        </p:grpSpPr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291EBF88-5B98-4258-A542-14C3AF2E52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53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8FBC2D58-9E3C-490D-BD7A-61EF07EA79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69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B6CF1BB4-1C1D-4EDE-BA26-0243FCF83B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85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00C83729-E02F-4512-AFE7-F4792228BD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01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Rectangle 34">
            <a:extLst>
              <a:ext uri="{FF2B5EF4-FFF2-40B4-BE49-F238E27FC236}">
                <a16:creationId xmlns:a16="http://schemas.microsoft.com/office/drawing/2014/main" id="{E2D3D3F2-ABBB-4453-B1C5-1BEBF7E4DD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" y="6140785"/>
            <a:ext cx="6095997" cy="711252"/>
          </a:xfrm>
          <a:prstGeom prst="rect">
            <a:avLst/>
          </a:prstGeom>
          <a:gradFill flip="none" rotWithShape="1">
            <a:gsLst>
              <a:gs pos="10000">
                <a:schemeClr val="tx2">
                  <a:lumMod val="50000"/>
                  <a:alpha val="10000"/>
                </a:schemeClr>
              </a:gs>
              <a:gs pos="100000">
                <a:schemeClr val="tx2">
                  <a:lumMod val="60000"/>
                  <a:lumOff val="40000"/>
                  <a:alpha val="0"/>
                </a:schemeClr>
              </a:gs>
            </a:gsLst>
            <a:lin ang="8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8214E4A5-A0D2-42C4-8D14-D2A7E495F0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616345" y="5940560"/>
            <a:ext cx="1285875" cy="549007"/>
            <a:chOff x="7029447" y="3514725"/>
            <a:chExt cx="1285875" cy="549007"/>
          </a:xfrm>
        </p:grpSpPr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7494D7A0-6B21-41E8-A7D3-0033BBB791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514725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1E141D7D-32B0-448E-A666-EA8703AFCF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697727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D87E268-6345-420F-8B97-B37ED04100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880729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35E1622E-7FA6-4760-A2BF-A8105EBF7B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4063732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0DB60853-87E3-BC2E-6387-9BC361600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84" y="2433745"/>
            <a:ext cx="1690446" cy="1033525"/>
          </a:xfrm>
          <a:noFill/>
        </p:spPr>
        <p:txBody>
          <a:bodyPr anchor="t">
            <a:noAutofit/>
          </a:bodyPr>
          <a:lstStyle/>
          <a:p>
            <a:r>
              <a:rPr lang="en-GB" sz="3800" dirty="0">
                <a:solidFill>
                  <a:schemeClr val="bg1"/>
                </a:solidFill>
              </a:rPr>
              <a:t>AET Training Offer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685C5B-358E-DF0B-DFD3-A741210AF4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59786" y="2330642"/>
            <a:ext cx="8500400" cy="4141281"/>
          </a:xfrm>
          <a:noFill/>
        </p:spPr>
        <p:txBody>
          <a:bodyPr anchor="t">
            <a:normAutofit/>
          </a:bodyPr>
          <a:lstStyle/>
          <a:p>
            <a:r>
              <a:rPr lang="en-GB" sz="1800" dirty="0">
                <a:solidFill>
                  <a:schemeClr val="bg1"/>
                </a:solidFill>
              </a:rPr>
              <a:t>Tiered accredited training – DfE endorsed</a:t>
            </a:r>
          </a:p>
          <a:p>
            <a:r>
              <a:rPr lang="en-GB" sz="1800" dirty="0">
                <a:solidFill>
                  <a:schemeClr val="bg1"/>
                </a:solidFill>
              </a:rPr>
              <a:t>Making Sense of Autism – in school, virtual offer, Trained Trainers</a:t>
            </a:r>
          </a:p>
          <a:p>
            <a:r>
              <a:rPr lang="en-GB" sz="1800" dirty="0">
                <a:solidFill>
                  <a:schemeClr val="bg1"/>
                </a:solidFill>
              </a:rPr>
              <a:t>Good Autism Practice – 2023/24 – central offer</a:t>
            </a:r>
          </a:p>
          <a:p>
            <a:r>
              <a:rPr lang="en-GB" sz="1800" dirty="0">
                <a:solidFill>
                  <a:schemeClr val="bg1"/>
                </a:solidFill>
              </a:rPr>
              <a:t>Train the Trainer – annually in Jan / Feb (currently 19% of Sheffield schools have a Trained Trainer to train own schools / academy chains </a:t>
            </a:r>
            <a:r>
              <a:rPr lang="en-GB" sz="1800">
                <a:solidFill>
                  <a:schemeClr val="bg1"/>
                </a:solidFill>
              </a:rPr>
              <a:t>/ trusts </a:t>
            </a:r>
            <a:r>
              <a:rPr lang="en-GB" sz="1800" dirty="0">
                <a:solidFill>
                  <a:schemeClr val="bg1"/>
                </a:solidFill>
              </a:rPr>
              <a:t>only – range of settings)</a:t>
            </a:r>
          </a:p>
          <a:p>
            <a:r>
              <a:rPr lang="en-GB" sz="1800" dirty="0">
                <a:solidFill>
                  <a:schemeClr val="bg1"/>
                </a:solidFill>
              </a:rPr>
              <a:t>Frameworks</a:t>
            </a:r>
          </a:p>
          <a:p>
            <a:r>
              <a:rPr lang="en-GB" sz="1800" dirty="0">
                <a:solidFill>
                  <a:schemeClr val="bg1"/>
                </a:solidFill>
              </a:rPr>
              <a:t>Top up modules</a:t>
            </a:r>
          </a:p>
          <a:p>
            <a:r>
              <a:rPr lang="en-GB" sz="1800" dirty="0">
                <a:solidFill>
                  <a:schemeClr val="bg1"/>
                </a:solidFill>
              </a:rPr>
              <a:t>Work Based CPD Programme being launched</a:t>
            </a:r>
          </a:p>
          <a:p>
            <a:r>
              <a:rPr lang="en-GB" sz="1800" dirty="0">
                <a:solidFill>
                  <a:schemeClr val="bg1"/>
                </a:solidFill>
              </a:rPr>
              <a:t>Nationally – AET have got at least 1 member of staff in 9% of schools trained.  In Sheffield, since September 2022 – the ASC Team have trained at least one member of staff in 48% of our schools.</a:t>
            </a:r>
          </a:p>
          <a:p>
            <a:endParaRPr lang="en-GB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26885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326</Words>
  <Application>Microsoft Office PowerPoint</Application>
  <PresentationFormat>Widescreen</PresentationFormat>
  <Paragraphs>39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Aptos</vt:lpstr>
      <vt:lpstr>Aptos Display</vt:lpstr>
      <vt:lpstr>Arial</vt:lpstr>
      <vt:lpstr>Office Theme</vt:lpstr>
      <vt:lpstr>  Autism and Social Communication Education and Training Service</vt:lpstr>
      <vt:lpstr>Staff Team</vt:lpstr>
      <vt:lpstr>Pupils on caseload </vt:lpstr>
      <vt:lpstr>Services offered</vt:lpstr>
      <vt:lpstr>AET Training Offer</vt:lpstr>
    </vt:vector>
  </TitlesOfParts>
  <Company>Sheffield City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ASCETS  Autism and Social Communication Education and Training Service</dc:title>
  <dc:creator>Lucy Shaw</dc:creator>
  <cp:lastModifiedBy>Wayne Priestley</cp:lastModifiedBy>
  <cp:revision>3</cp:revision>
  <dcterms:created xsi:type="dcterms:W3CDTF">2024-03-12T08:20:15Z</dcterms:created>
  <dcterms:modified xsi:type="dcterms:W3CDTF">2024-03-21T17:12:10Z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c8588358-c3f1-4695-a290-e2f70d15689d_Enabled">
    <vt:lpwstr>true</vt:lpwstr>
  </property>
  <property fmtid="{D5CDD505-2E9C-101B-9397-08002B2CF9AE}" pid="3" name="MSIP_Label_c8588358-c3f1-4695-a290-e2f70d15689d_SetDate">
    <vt:lpwstr>2024-03-12T08:51:10Z</vt:lpwstr>
  </property>
  <property fmtid="{D5CDD505-2E9C-101B-9397-08002B2CF9AE}" pid="4" name="MSIP_Label_c8588358-c3f1-4695-a290-e2f70d15689d_Method">
    <vt:lpwstr>Privileged</vt:lpwstr>
  </property>
  <property fmtid="{D5CDD505-2E9C-101B-9397-08002B2CF9AE}" pid="5" name="MSIP_Label_c8588358-c3f1-4695-a290-e2f70d15689d_Name">
    <vt:lpwstr>Official – General</vt:lpwstr>
  </property>
  <property fmtid="{D5CDD505-2E9C-101B-9397-08002B2CF9AE}" pid="6" name="MSIP_Label_c8588358-c3f1-4695-a290-e2f70d15689d_SiteId">
    <vt:lpwstr>a1ba59b9-7204-48d8-a360-7770245ad4a9</vt:lpwstr>
  </property>
  <property fmtid="{D5CDD505-2E9C-101B-9397-08002B2CF9AE}" pid="7" name="MSIP_Label_c8588358-c3f1-4695-a290-e2f70d15689d_ActionId">
    <vt:lpwstr>7b658b6b-16d8-411d-ad83-9ff30c50ed9c</vt:lpwstr>
  </property>
  <property fmtid="{D5CDD505-2E9C-101B-9397-08002B2CF9AE}" pid="8" name="MSIP_Label_c8588358-c3f1-4695-a290-e2f70d15689d_ContentBits">
    <vt:lpwstr>0</vt:lpwstr>
  </property>
</Properties>
</file>