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8" r:id="rId5"/>
    <p:sldId id="263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0C0C"/>
    <a:srgbClr val="CD0920"/>
    <a:srgbClr val="210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B76C45-DA7A-43F2-8DF4-36E420E61409}" v="13" dt="2019-08-29T10:51:26.9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69" autoAdjust="0"/>
  </p:normalViewPr>
  <p:slideViewPr>
    <p:cSldViewPr snapToGrid="0" snapToObjects="1"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y Brown" userId="7f7b29d5-1175-423c-8736-b8fee7f6ac6e" providerId="ADAL" clId="{45B76C45-DA7A-43F2-8DF4-36E420E61409}"/>
    <pc:docChg chg="modSld">
      <pc:chgData name="Chay Brown" userId="7f7b29d5-1175-423c-8736-b8fee7f6ac6e" providerId="ADAL" clId="{45B76C45-DA7A-43F2-8DF4-36E420E61409}" dt="2019-08-29T10:51:26.932" v="50" actId="207"/>
      <pc:docMkLst>
        <pc:docMk/>
      </pc:docMkLst>
      <pc:sldChg chg="modSp">
        <pc:chgData name="Chay Brown" userId="7f7b29d5-1175-423c-8736-b8fee7f6ac6e" providerId="ADAL" clId="{45B76C45-DA7A-43F2-8DF4-36E420E61409}" dt="2019-08-29T10:51:26.932" v="50" actId="207"/>
        <pc:sldMkLst>
          <pc:docMk/>
          <pc:sldMk cId="2983018714" sldId="258"/>
        </pc:sldMkLst>
        <pc:spChg chg="mod">
          <ac:chgData name="Chay Brown" userId="7f7b29d5-1175-423c-8736-b8fee7f6ac6e" providerId="ADAL" clId="{45B76C45-DA7A-43F2-8DF4-36E420E61409}" dt="2019-08-29T10:51:26.932" v="50" actId="207"/>
          <ac:spMkLst>
            <pc:docMk/>
            <pc:sldMk cId="2983018714" sldId="258"/>
            <ac:spMk id="10" creationId="{00000000-0000-0000-0000-000000000000}"/>
          </ac:spMkLst>
        </pc:spChg>
      </pc:sldChg>
      <pc:sldChg chg="addSp delSp modSp">
        <pc:chgData name="Chay Brown" userId="7f7b29d5-1175-423c-8736-b8fee7f6ac6e" providerId="ADAL" clId="{45B76C45-DA7A-43F2-8DF4-36E420E61409}" dt="2019-08-22T10:13:59.707" v="13"/>
        <pc:sldMkLst>
          <pc:docMk/>
          <pc:sldMk cId="3399517631" sldId="259"/>
        </pc:sldMkLst>
        <pc:spChg chg="mod">
          <ac:chgData name="Chay Brown" userId="7f7b29d5-1175-423c-8736-b8fee7f6ac6e" providerId="ADAL" clId="{45B76C45-DA7A-43F2-8DF4-36E420E61409}" dt="2019-08-22T10:13:38.741" v="10" actId="2711"/>
          <ac:spMkLst>
            <pc:docMk/>
            <pc:sldMk cId="3399517631" sldId="259"/>
            <ac:spMk id="11" creationId="{A295A79C-6155-4A15-A7D9-3926266C2E95}"/>
          </ac:spMkLst>
        </pc:spChg>
        <pc:spChg chg="mod">
          <ac:chgData name="Chay Brown" userId="7f7b29d5-1175-423c-8736-b8fee7f6ac6e" providerId="ADAL" clId="{45B76C45-DA7A-43F2-8DF4-36E420E61409}" dt="2019-08-22T10:13:47.202" v="11" actId="2711"/>
          <ac:spMkLst>
            <pc:docMk/>
            <pc:sldMk cId="3399517631" sldId="259"/>
            <ac:spMk id="13" creationId="{E616E134-66A1-4372-8109-FCBC72A43E33}"/>
          </ac:spMkLst>
        </pc:spChg>
        <pc:picChg chg="del">
          <ac:chgData name="Chay Brown" userId="7f7b29d5-1175-423c-8736-b8fee7f6ac6e" providerId="ADAL" clId="{45B76C45-DA7A-43F2-8DF4-36E420E61409}" dt="2019-08-22T10:13:52.326" v="12"/>
          <ac:picMkLst>
            <pc:docMk/>
            <pc:sldMk cId="3399517631" sldId="259"/>
            <ac:picMk id="3" creationId="{F31193AF-18D2-48CE-8350-916BD75A8C9F}"/>
          </ac:picMkLst>
        </pc:picChg>
        <pc:picChg chg="del">
          <ac:chgData name="Chay Brown" userId="7f7b29d5-1175-423c-8736-b8fee7f6ac6e" providerId="ADAL" clId="{45B76C45-DA7A-43F2-8DF4-36E420E61409}" dt="2019-08-22T10:13:52.326" v="12"/>
          <ac:picMkLst>
            <pc:docMk/>
            <pc:sldMk cId="3399517631" sldId="259"/>
            <ac:picMk id="5" creationId="{736B145A-0DC9-4114-8B7C-EA2EC1AD3DF2}"/>
          </ac:picMkLst>
        </pc:picChg>
        <pc:picChg chg="del">
          <ac:chgData name="Chay Brown" userId="7f7b29d5-1175-423c-8736-b8fee7f6ac6e" providerId="ADAL" clId="{45B76C45-DA7A-43F2-8DF4-36E420E61409}" dt="2019-08-22T10:13:52.326" v="12"/>
          <ac:picMkLst>
            <pc:docMk/>
            <pc:sldMk cId="3399517631" sldId="259"/>
            <ac:picMk id="9" creationId="{D5578DCD-6F8F-4143-84D7-3ACDED8C12EC}"/>
          </ac:picMkLst>
        </pc:picChg>
        <pc:picChg chg="del">
          <ac:chgData name="Chay Brown" userId="7f7b29d5-1175-423c-8736-b8fee7f6ac6e" providerId="ADAL" clId="{45B76C45-DA7A-43F2-8DF4-36E420E61409}" dt="2019-08-22T10:13:52.326" v="12"/>
          <ac:picMkLst>
            <pc:docMk/>
            <pc:sldMk cId="3399517631" sldId="259"/>
            <ac:picMk id="12" creationId="{671DF840-C8CB-4654-A89A-E3592D490CE2}"/>
          </ac:picMkLst>
        </pc:picChg>
        <pc:picChg chg="add del">
          <ac:chgData name="Chay Brown" userId="7f7b29d5-1175-423c-8736-b8fee7f6ac6e" providerId="ADAL" clId="{45B76C45-DA7A-43F2-8DF4-36E420E61409}" dt="2019-08-22T10:13:52.326" v="12"/>
          <ac:picMkLst>
            <pc:docMk/>
            <pc:sldMk cId="3399517631" sldId="259"/>
            <ac:picMk id="14" creationId="{A8B416A7-5D16-4C16-987D-89A113AB77D4}"/>
          </ac:picMkLst>
        </pc:picChg>
        <pc:picChg chg="add del mod">
          <ac:chgData name="Chay Brown" userId="7f7b29d5-1175-423c-8736-b8fee7f6ac6e" providerId="ADAL" clId="{45B76C45-DA7A-43F2-8DF4-36E420E61409}" dt="2019-08-22T10:13:52.326" v="12"/>
          <ac:picMkLst>
            <pc:docMk/>
            <pc:sldMk cId="3399517631" sldId="259"/>
            <ac:picMk id="15" creationId="{AB8DBEFD-A2E1-43CA-B424-9FB9A94193A9}"/>
          </ac:picMkLst>
        </pc:picChg>
        <pc:picChg chg="del">
          <ac:chgData name="Chay Brown" userId="7f7b29d5-1175-423c-8736-b8fee7f6ac6e" providerId="ADAL" clId="{45B76C45-DA7A-43F2-8DF4-36E420E61409}" dt="2019-08-22T10:13:52.326" v="12"/>
          <ac:picMkLst>
            <pc:docMk/>
            <pc:sldMk cId="3399517631" sldId="259"/>
            <ac:picMk id="16" creationId="{9A110EC3-9229-4730-8380-F0D197163490}"/>
          </ac:picMkLst>
        </pc:picChg>
        <pc:picChg chg="add">
          <ac:chgData name="Chay Brown" userId="7f7b29d5-1175-423c-8736-b8fee7f6ac6e" providerId="ADAL" clId="{45B76C45-DA7A-43F2-8DF4-36E420E61409}" dt="2019-08-22T10:13:59.707" v="13"/>
          <ac:picMkLst>
            <pc:docMk/>
            <pc:sldMk cId="3399517631" sldId="259"/>
            <ac:picMk id="17" creationId="{6DB2A893-5A1E-4874-AF93-7D1FC16541C7}"/>
          </ac:picMkLst>
        </pc:picChg>
        <pc:picChg chg="add">
          <ac:chgData name="Chay Brown" userId="7f7b29d5-1175-423c-8736-b8fee7f6ac6e" providerId="ADAL" clId="{45B76C45-DA7A-43F2-8DF4-36E420E61409}" dt="2019-08-22T10:13:59.707" v="13"/>
          <ac:picMkLst>
            <pc:docMk/>
            <pc:sldMk cId="3399517631" sldId="259"/>
            <ac:picMk id="18" creationId="{08160520-9F0E-4AAE-ADD4-CE6EE653BE35}"/>
          </ac:picMkLst>
        </pc:picChg>
        <pc:picChg chg="del">
          <ac:chgData name="Chay Brown" userId="7f7b29d5-1175-423c-8736-b8fee7f6ac6e" providerId="ADAL" clId="{45B76C45-DA7A-43F2-8DF4-36E420E61409}" dt="2019-08-21T18:11:40.006" v="7"/>
          <ac:picMkLst>
            <pc:docMk/>
            <pc:sldMk cId="3399517631" sldId="259"/>
            <ac:picMk id="18" creationId="{B9F8EE9A-A0CC-4F82-88ED-66EBF683EA05}"/>
          </ac:picMkLst>
        </pc:picChg>
        <pc:picChg chg="add">
          <ac:chgData name="Chay Brown" userId="7f7b29d5-1175-423c-8736-b8fee7f6ac6e" providerId="ADAL" clId="{45B76C45-DA7A-43F2-8DF4-36E420E61409}" dt="2019-08-22T10:13:59.707" v="13"/>
          <ac:picMkLst>
            <pc:docMk/>
            <pc:sldMk cId="3399517631" sldId="259"/>
            <ac:picMk id="19" creationId="{B86892D9-2AA5-4F1E-962A-6BEC8FD1C71D}"/>
          </ac:picMkLst>
        </pc:picChg>
        <pc:picChg chg="add">
          <ac:chgData name="Chay Brown" userId="7f7b29d5-1175-423c-8736-b8fee7f6ac6e" providerId="ADAL" clId="{45B76C45-DA7A-43F2-8DF4-36E420E61409}" dt="2019-08-22T10:13:59.707" v="13"/>
          <ac:picMkLst>
            <pc:docMk/>
            <pc:sldMk cId="3399517631" sldId="259"/>
            <ac:picMk id="20" creationId="{31A1804F-3BEE-45AF-87AA-5B69D289B0C8}"/>
          </ac:picMkLst>
        </pc:picChg>
        <pc:picChg chg="add">
          <ac:chgData name="Chay Brown" userId="7f7b29d5-1175-423c-8736-b8fee7f6ac6e" providerId="ADAL" clId="{45B76C45-DA7A-43F2-8DF4-36E420E61409}" dt="2019-08-22T10:13:59.707" v="13"/>
          <ac:picMkLst>
            <pc:docMk/>
            <pc:sldMk cId="3399517631" sldId="259"/>
            <ac:picMk id="21" creationId="{0D3FBFBC-D96C-4E70-844D-E8C6FF06725C}"/>
          </ac:picMkLst>
        </pc:picChg>
        <pc:picChg chg="add">
          <ac:chgData name="Chay Brown" userId="7f7b29d5-1175-423c-8736-b8fee7f6ac6e" providerId="ADAL" clId="{45B76C45-DA7A-43F2-8DF4-36E420E61409}" dt="2019-08-22T10:13:59.707" v="13"/>
          <ac:picMkLst>
            <pc:docMk/>
            <pc:sldMk cId="3399517631" sldId="259"/>
            <ac:picMk id="22" creationId="{44CF20BD-93CB-4CDF-856A-E728EF678E99}"/>
          </ac:picMkLst>
        </pc:picChg>
        <pc:picChg chg="add">
          <ac:chgData name="Chay Brown" userId="7f7b29d5-1175-423c-8736-b8fee7f6ac6e" providerId="ADAL" clId="{45B76C45-DA7A-43F2-8DF4-36E420E61409}" dt="2019-08-22T10:13:59.707" v="13"/>
          <ac:picMkLst>
            <pc:docMk/>
            <pc:sldMk cId="3399517631" sldId="259"/>
            <ac:picMk id="23" creationId="{76935CAA-EAA6-4228-9DE6-69312057F64B}"/>
          </ac:picMkLst>
        </pc:picChg>
        <pc:picChg chg="add">
          <ac:chgData name="Chay Brown" userId="7f7b29d5-1175-423c-8736-b8fee7f6ac6e" providerId="ADAL" clId="{45B76C45-DA7A-43F2-8DF4-36E420E61409}" dt="2019-08-22T10:13:59.707" v="13"/>
          <ac:picMkLst>
            <pc:docMk/>
            <pc:sldMk cId="3399517631" sldId="259"/>
            <ac:picMk id="24" creationId="{04B1FB58-DA50-42F5-94FC-75B3D9741E5A}"/>
          </ac:picMkLst>
        </pc:picChg>
      </pc:sldChg>
      <pc:sldChg chg="addSp delSp modSp">
        <pc:chgData name="Chay Brown" userId="7f7b29d5-1175-423c-8736-b8fee7f6ac6e" providerId="ADAL" clId="{45B76C45-DA7A-43F2-8DF4-36E420E61409}" dt="2019-08-22T10:15:10.114" v="26" actId="1076"/>
        <pc:sldMkLst>
          <pc:docMk/>
          <pc:sldMk cId="3722396140" sldId="260"/>
        </pc:sldMkLst>
        <pc:spChg chg="mod">
          <ac:chgData name="Chay Brown" userId="7f7b29d5-1175-423c-8736-b8fee7f6ac6e" providerId="ADAL" clId="{45B76C45-DA7A-43F2-8DF4-36E420E61409}" dt="2019-08-22T10:15:10.114" v="26" actId="1076"/>
          <ac:spMkLst>
            <pc:docMk/>
            <pc:sldMk cId="3722396140" sldId="260"/>
            <ac:spMk id="5" creationId="{CB167DCE-5367-4610-8F88-38B9083063BF}"/>
          </ac:spMkLst>
        </pc:spChg>
        <pc:spChg chg="del">
          <ac:chgData name="Chay Brown" userId="7f7b29d5-1175-423c-8736-b8fee7f6ac6e" providerId="ADAL" clId="{45B76C45-DA7A-43F2-8DF4-36E420E61409}" dt="2019-08-22T10:14:13" v="14"/>
          <ac:spMkLst>
            <pc:docMk/>
            <pc:sldMk cId="3722396140" sldId="260"/>
            <ac:spMk id="9" creationId="{4A6F7438-661D-49CA-BAFF-121FC15BBB07}"/>
          </ac:spMkLst>
        </pc:spChg>
        <pc:spChg chg="add">
          <ac:chgData name="Chay Brown" userId="7f7b29d5-1175-423c-8736-b8fee7f6ac6e" providerId="ADAL" clId="{45B76C45-DA7A-43F2-8DF4-36E420E61409}" dt="2019-08-22T10:14:23.577" v="17"/>
          <ac:spMkLst>
            <pc:docMk/>
            <pc:sldMk cId="3722396140" sldId="260"/>
            <ac:spMk id="11" creationId="{7788B489-891A-4A1D-9639-ED2D03CEE371}"/>
          </ac:spMkLst>
        </pc:spChg>
      </pc:sldChg>
      <pc:sldChg chg="addSp delSp modSp">
        <pc:chgData name="Chay Brown" userId="7f7b29d5-1175-423c-8736-b8fee7f6ac6e" providerId="ADAL" clId="{45B76C45-DA7A-43F2-8DF4-36E420E61409}" dt="2019-08-22T10:15:04.308" v="25" actId="1076"/>
        <pc:sldMkLst>
          <pc:docMk/>
          <pc:sldMk cId="2075358409" sldId="261"/>
        </pc:sldMkLst>
        <pc:spChg chg="mod">
          <ac:chgData name="Chay Brown" userId="7f7b29d5-1175-423c-8736-b8fee7f6ac6e" providerId="ADAL" clId="{45B76C45-DA7A-43F2-8DF4-36E420E61409}" dt="2019-08-22T10:14:47.525" v="22" actId="2711"/>
          <ac:spMkLst>
            <pc:docMk/>
            <pc:sldMk cId="2075358409" sldId="261"/>
            <ac:spMk id="3" creationId="{5434E1D8-8EC2-4D8D-9D83-DA47CD922687}"/>
          </ac:spMkLst>
        </pc:spChg>
        <pc:spChg chg="mod">
          <ac:chgData name="Chay Brown" userId="7f7b29d5-1175-423c-8736-b8fee7f6ac6e" providerId="ADAL" clId="{45B76C45-DA7A-43F2-8DF4-36E420E61409}" dt="2019-08-22T10:15:04.308" v="25" actId="1076"/>
          <ac:spMkLst>
            <pc:docMk/>
            <pc:sldMk cId="2075358409" sldId="261"/>
            <ac:spMk id="5" creationId="{CB167DCE-5367-4610-8F88-38B9083063BF}"/>
          </ac:spMkLst>
        </pc:spChg>
        <pc:spChg chg="del">
          <ac:chgData name="Chay Brown" userId="7f7b29d5-1175-423c-8736-b8fee7f6ac6e" providerId="ADAL" clId="{45B76C45-DA7A-43F2-8DF4-36E420E61409}" dt="2019-08-22T10:14:15.318" v="15"/>
          <ac:spMkLst>
            <pc:docMk/>
            <pc:sldMk cId="2075358409" sldId="261"/>
            <ac:spMk id="9" creationId="{788B6862-59B7-440F-97BD-B74C8630AC8D}"/>
          </ac:spMkLst>
        </pc:spChg>
        <pc:spChg chg="add">
          <ac:chgData name="Chay Brown" userId="7f7b29d5-1175-423c-8736-b8fee7f6ac6e" providerId="ADAL" clId="{45B76C45-DA7A-43F2-8DF4-36E420E61409}" dt="2019-08-22T10:14:24.980" v="18"/>
          <ac:spMkLst>
            <pc:docMk/>
            <pc:sldMk cId="2075358409" sldId="261"/>
            <ac:spMk id="12" creationId="{56C1781B-BDF3-4F90-B026-7A4D46B3C9BA}"/>
          </ac:spMkLst>
        </pc:spChg>
      </pc:sldChg>
      <pc:sldChg chg="addSp delSp modSp">
        <pc:chgData name="Chay Brown" userId="7f7b29d5-1175-423c-8736-b8fee7f6ac6e" providerId="ADAL" clId="{45B76C45-DA7A-43F2-8DF4-36E420E61409}" dt="2019-08-22T10:15:00.909" v="24" actId="1076"/>
        <pc:sldMkLst>
          <pc:docMk/>
          <pc:sldMk cId="2635013792" sldId="262"/>
        </pc:sldMkLst>
        <pc:spChg chg="del">
          <ac:chgData name="Chay Brown" userId="7f7b29d5-1175-423c-8736-b8fee7f6ac6e" providerId="ADAL" clId="{45B76C45-DA7A-43F2-8DF4-36E420E61409}" dt="2019-08-22T10:14:17.956" v="16"/>
          <ac:spMkLst>
            <pc:docMk/>
            <pc:sldMk cId="2635013792" sldId="262"/>
            <ac:spMk id="8" creationId="{85346816-1A85-44EC-94F3-1B86FF269692}"/>
          </ac:spMkLst>
        </pc:spChg>
        <pc:spChg chg="mod">
          <ac:chgData name="Chay Brown" userId="7f7b29d5-1175-423c-8736-b8fee7f6ac6e" providerId="ADAL" clId="{45B76C45-DA7A-43F2-8DF4-36E420E61409}" dt="2019-08-22T10:15:00.909" v="24" actId="1076"/>
          <ac:spMkLst>
            <pc:docMk/>
            <pc:sldMk cId="2635013792" sldId="262"/>
            <ac:spMk id="11" creationId="{6E1A678D-B3FF-4705-B02B-81C45EF5FCA1}"/>
          </ac:spMkLst>
        </pc:spChg>
        <pc:spChg chg="add">
          <ac:chgData name="Chay Brown" userId="7f7b29d5-1175-423c-8736-b8fee7f6ac6e" providerId="ADAL" clId="{45B76C45-DA7A-43F2-8DF4-36E420E61409}" dt="2019-08-22T10:14:26.215" v="19"/>
          <ac:spMkLst>
            <pc:docMk/>
            <pc:sldMk cId="2635013792" sldId="262"/>
            <ac:spMk id="12" creationId="{9B8CFBFA-20C0-4156-AC49-7B4CF39A5030}"/>
          </ac:spMkLst>
        </pc:spChg>
      </pc:sldChg>
      <pc:sldChg chg="modSp modNotesTx">
        <pc:chgData name="Chay Brown" userId="7f7b29d5-1175-423c-8736-b8fee7f6ac6e" providerId="ADAL" clId="{45B76C45-DA7A-43F2-8DF4-36E420E61409}" dt="2019-08-22T10:13:29.397" v="9" actId="2711"/>
        <pc:sldMkLst>
          <pc:docMk/>
          <pc:sldMk cId="1231214421" sldId="263"/>
        </pc:sldMkLst>
        <pc:spChg chg="mod">
          <ac:chgData name="Chay Brown" userId="7f7b29d5-1175-423c-8736-b8fee7f6ac6e" providerId="ADAL" clId="{45B76C45-DA7A-43F2-8DF4-36E420E61409}" dt="2019-08-22T10:13:29.397" v="9" actId="2711"/>
          <ac:spMkLst>
            <pc:docMk/>
            <pc:sldMk cId="1231214421" sldId="263"/>
            <ac:spMk id="2" creationId="{4F1BF95B-8DC5-4206-AA20-914521AEDE97}"/>
          </ac:spMkLst>
        </pc:spChg>
      </pc:sldChg>
    </pc:docChg>
  </pc:docChgLst>
  <pc:docChgLst>
    <pc:chgData name="Chay Brown" userId="7f7b29d5-1175-423c-8736-b8fee7f6ac6e" providerId="ADAL" clId="{8259DE02-25C7-4AE4-BE43-F71A6A1A076A}"/>
    <pc:docChg chg="custSel addSld modSld sldOrd">
      <pc:chgData name="Chay Brown" userId="7f7b29d5-1175-423c-8736-b8fee7f6ac6e" providerId="ADAL" clId="{8259DE02-25C7-4AE4-BE43-F71A6A1A076A}" dt="2019-08-21T14:52:46.171" v="737" actId="20577"/>
      <pc:docMkLst>
        <pc:docMk/>
      </pc:docMkLst>
      <pc:sldChg chg="modSp">
        <pc:chgData name="Chay Brown" userId="7f7b29d5-1175-423c-8736-b8fee7f6ac6e" providerId="ADAL" clId="{8259DE02-25C7-4AE4-BE43-F71A6A1A076A}" dt="2019-08-21T14:52:46.171" v="737" actId="20577"/>
        <pc:sldMkLst>
          <pc:docMk/>
          <pc:sldMk cId="2983018714" sldId="258"/>
        </pc:sldMkLst>
        <pc:spChg chg="mod">
          <ac:chgData name="Chay Brown" userId="7f7b29d5-1175-423c-8736-b8fee7f6ac6e" providerId="ADAL" clId="{8259DE02-25C7-4AE4-BE43-F71A6A1A076A}" dt="2019-08-21T14:52:46.171" v="737" actId="20577"/>
          <ac:spMkLst>
            <pc:docMk/>
            <pc:sldMk cId="2983018714" sldId="258"/>
            <ac:spMk id="10" creationId="{00000000-0000-0000-0000-000000000000}"/>
          </ac:spMkLst>
        </pc:spChg>
      </pc:sldChg>
      <pc:sldChg chg="addSp delSp modSp modNotesTx">
        <pc:chgData name="Chay Brown" userId="7f7b29d5-1175-423c-8736-b8fee7f6ac6e" providerId="ADAL" clId="{8259DE02-25C7-4AE4-BE43-F71A6A1A076A}" dt="2019-08-21T14:43:15.206" v="360"/>
        <pc:sldMkLst>
          <pc:docMk/>
          <pc:sldMk cId="3399517631" sldId="259"/>
        </pc:sldMkLst>
        <pc:spChg chg="add mod">
          <ac:chgData name="Chay Brown" userId="7f7b29d5-1175-423c-8736-b8fee7f6ac6e" providerId="ADAL" clId="{8259DE02-25C7-4AE4-BE43-F71A6A1A076A}" dt="2019-08-21T14:34:15.354" v="266" actId="1076"/>
          <ac:spMkLst>
            <pc:docMk/>
            <pc:sldMk cId="3399517631" sldId="259"/>
            <ac:spMk id="11" creationId="{A295A79C-6155-4A15-A7D9-3926266C2E95}"/>
          </ac:spMkLst>
        </pc:spChg>
        <pc:spChg chg="add mod">
          <ac:chgData name="Chay Brown" userId="7f7b29d5-1175-423c-8736-b8fee7f6ac6e" providerId="ADAL" clId="{8259DE02-25C7-4AE4-BE43-F71A6A1A076A}" dt="2019-08-21T14:35:42.756" v="326" actId="20577"/>
          <ac:spMkLst>
            <pc:docMk/>
            <pc:sldMk cId="3399517631" sldId="259"/>
            <ac:spMk id="13" creationId="{E616E134-66A1-4372-8109-FCBC72A43E33}"/>
          </ac:spMkLst>
        </pc:spChg>
        <pc:spChg chg="del mod">
          <ac:chgData name="Chay Brown" userId="7f7b29d5-1175-423c-8736-b8fee7f6ac6e" providerId="ADAL" clId="{8259DE02-25C7-4AE4-BE43-F71A6A1A076A}" dt="2019-08-21T14:39:52.455" v="330"/>
          <ac:spMkLst>
            <pc:docMk/>
            <pc:sldMk cId="3399517631" sldId="259"/>
            <ac:spMk id="19" creationId="{7C5A1072-8EF0-4579-891E-9944239921AE}"/>
          </ac:spMkLst>
        </pc:spChg>
        <pc:picChg chg="mod">
          <ac:chgData name="Chay Brown" userId="7f7b29d5-1175-423c-8736-b8fee7f6ac6e" providerId="ADAL" clId="{8259DE02-25C7-4AE4-BE43-F71A6A1A076A}" dt="2019-08-21T14:34:52.416" v="275" actId="1076"/>
          <ac:picMkLst>
            <pc:docMk/>
            <pc:sldMk cId="3399517631" sldId="259"/>
            <ac:picMk id="3" creationId="{F31193AF-18D2-48CE-8350-916BD75A8C9F}"/>
          </ac:picMkLst>
        </pc:picChg>
        <pc:picChg chg="ord">
          <ac:chgData name="Chay Brown" userId="7f7b29d5-1175-423c-8736-b8fee7f6ac6e" providerId="ADAL" clId="{8259DE02-25C7-4AE4-BE43-F71A6A1A076A}" dt="2019-08-21T14:34:34.469" v="271" actId="167"/>
          <ac:picMkLst>
            <pc:docMk/>
            <pc:sldMk cId="3399517631" sldId="259"/>
            <ac:picMk id="4" creationId="{00000000-0000-0000-0000-000000000000}"/>
          </ac:picMkLst>
        </pc:picChg>
        <pc:picChg chg="add mod modCrop">
          <ac:chgData name="Chay Brown" userId="7f7b29d5-1175-423c-8736-b8fee7f6ac6e" providerId="ADAL" clId="{8259DE02-25C7-4AE4-BE43-F71A6A1A076A}" dt="2019-08-21T14:41:26.399" v="346" actId="14100"/>
          <ac:picMkLst>
            <pc:docMk/>
            <pc:sldMk cId="3399517631" sldId="259"/>
            <ac:picMk id="5" creationId="{736B145A-0DC9-4114-8B7C-EA2EC1AD3DF2}"/>
          </ac:picMkLst>
        </pc:picChg>
        <pc:picChg chg="del mod">
          <ac:chgData name="Chay Brown" userId="7f7b29d5-1175-423c-8736-b8fee7f6ac6e" providerId="ADAL" clId="{8259DE02-25C7-4AE4-BE43-F71A6A1A076A}" dt="2019-08-21T14:43:15.206" v="360"/>
          <ac:picMkLst>
            <pc:docMk/>
            <pc:sldMk cId="3399517631" sldId="259"/>
            <ac:picMk id="6" creationId="{B91294E9-3750-44F2-9DBA-9B69A280F3B4}"/>
          </ac:picMkLst>
        </pc:picChg>
        <pc:picChg chg="add mod ord modCrop">
          <ac:chgData name="Chay Brown" userId="7f7b29d5-1175-423c-8736-b8fee7f6ac6e" providerId="ADAL" clId="{8259DE02-25C7-4AE4-BE43-F71A6A1A076A}" dt="2019-08-21T14:43:11.050" v="359" actId="167"/>
          <ac:picMkLst>
            <pc:docMk/>
            <pc:sldMk cId="3399517631" sldId="259"/>
            <ac:picMk id="9" creationId="{D5578DCD-6F8F-4143-84D7-3ACDED8C12EC}"/>
          </ac:picMkLst>
        </pc:picChg>
        <pc:picChg chg="mod">
          <ac:chgData name="Chay Brown" userId="7f7b29d5-1175-423c-8736-b8fee7f6ac6e" providerId="ADAL" clId="{8259DE02-25C7-4AE4-BE43-F71A6A1A076A}" dt="2019-08-21T14:35:01.938" v="278" actId="14100"/>
          <ac:picMkLst>
            <pc:docMk/>
            <pc:sldMk cId="3399517631" sldId="259"/>
            <ac:picMk id="12" creationId="{671DF840-C8CB-4654-A89A-E3592D490CE2}"/>
          </ac:picMkLst>
        </pc:picChg>
        <pc:picChg chg="mod modCrop">
          <ac:chgData name="Chay Brown" userId="7f7b29d5-1175-423c-8736-b8fee7f6ac6e" providerId="ADAL" clId="{8259DE02-25C7-4AE4-BE43-F71A6A1A076A}" dt="2019-08-21T14:41:31.469" v="347" actId="1076"/>
          <ac:picMkLst>
            <pc:docMk/>
            <pc:sldMk cId="3399517631" sldId="259"/>
            <ac:picMk id="16" creationId="{9A110EC3-9229-4730-8380-F0D197163490}"/>
          </ac:picMkLst>
        </pc:picChg>
        <pc:picChg chg="mod modCrop">
          <ac:chgData name="Chay Brown" userId="7f7b29d5-1175-423c-8736-b8fee7f6ac6e" providerId="ADAL" clId="{8259DE02-25C7-4AE4-BE43-F71A6A1A076A}" dt="2019-08-21T14:41:47.222" v="350" actId="1076"/>
          <ac:picMkLst>
            <pc:docMk/>
            <pc:sldMk cId="3399517631" sldId="259"/>
            <ac:picMk id="18" creationId="{B9F8EE9A-A0CC-4F82-88ED-66EBF683EA05}"/>
          </ac:picMkLst>
        </pc:picChg>
      </pc:sldChg>
      <pc:sldChg chg="addSp delSp modSp modNotesTx">
        <pc:chgData name="Chay Brown" userId="7f7b29d5-1175-423c-8736-b8fee7f6ac6e" providerId="ADAL" clId="{8259DE02-25C7-4AE4-BE43-F71A6A1A076A}" dt="2019-08-21T14:52:22.627" v="731" actId="1076"/>
        <pc:sldMkLst>
          <pc:docMk/>
          <pc:sldMk cId="3722396140" sldId="260"/>
        </pc:sldMkLst>
        <pc:spChg chg="del">
          <ac:chgData name="Chay Brown" userId="7f7b29d5-1175-423c-8736-b8fee7f6ac6e" providerId="ADAL" clId="{8259DE02-25C7-4AE4-BE43-F71A6A1A076A}" dt="2019-08-21T14:44:42.271" v="366"/>
          <ac:spMkLst>
            <pc:docMk/>
            <pc:sldMk cId="3722396140" sldId="260"/>
            <ac:spMk id="2" creationId="{4F1BF95B-8DC5-4206-AA20-914521AEDE97}"/>
          </ac:spMkLst>
        </pc:spChg>
        <pc:spChg chg="mod">
          <ac:chgData name="Chay Brown" userId="7f7b29d5-1175-423c-8736-b8fee7f6ac6e" providerId="ADAL" clId="{8259DE02-25C7-4AE4-BE43-F71A6A1A076A}" dt="2019-08-21T14:52:22.627" v="731" actId="1076"/>
          <ac:spMkLst>
            <pc:docMk/>
            <pc:sldMk cId="3722396140" sldId="260"/>
            <ac:spMk id="5" creationId="{CB167DCE-5367-4610-8F88-38B9083063BF}"/>
          </ac:spMkLst>
        </pc:spChg>
        <pc:spChg chg="add">
          <ac:chgData name="Chay Brown" userId="7f7b29d5-1175-423c-8736-b8fee7f6ac6e" providerId="ADAL" clId="{8259DE02-25C7-4AE4-BE43-F71A6A1A076A}" dt="2019-08-21T14:45:37.763" v="391"/>
          <ac:spMkLst>
            <pc:docMk/>
            <pc:sldMk cId="3722396140" sldId="260"/>
            <ac:spMk id="9" creationId="{4A6F7438-661D-49CA-BAFF-121FC15BBB07}"/>
          </ac:spMkLst>
        </pc:spChg>
        <pc:picChg chg="add mod">
          <ac:chgData name="Chay Brown" userId="7f7b29d5-1175-423c-8736-b8fee7f6ac6e" providerId="ADAL" clId="{8259DE02-25C7-4AE4-BE43-F71A6A1A076A}" dt="2019-08-21T14:43:34.476" v="365" actId="1076"/>
          <ac:picMkLst>
            <pc:docMk/>
            <pc:sldMk cId="3722396140" sldId="260"/>
            <ac:picMk id="8" creationId="{A2BB90C2-DC26-4ECF-9ED5-48DBBA38F02D}"/>
          </ac:picMkLst>
        </pc:picChg>
        <pc:picChg chg="del">
          <ac:chgData name="Chay Brown" userId="7f7b29d5-1175-423c-8736-b8fee7f6ac6e" providerId="ADAL" clId="{8259DE02-25C7-4AE4-BE43-F71A6A1A076A}" dt="2019-08-21T14:43:22.574" v="362"/>
          <ac:picMkLst>
            <pc:docMk/>
            <pc:sldMk cId="3722396140" sldId="260"/>
            <ac:picMk id="13" creationId="{0F94CEC8-0734-4376-971D-1A78137A37E5}"/>
          </ac:picMkLst>
        </pc:picChg>
      </pc:sldChg>
      <pc:sldChg chg="addSp delSp modSp">
        <pc:chgData name="Chay Brown" userId="7f7b29d5-1175-423c-8736-b8fee7f6ac6e" providerId="ADAL" clId="{8259DE02-25C7-4AE4-BE43-F71A6A1A076A}" dt="2019-08-21T14:51:05.139" v="715" actId="20577"/>
        <pc:sldMkLst>
          <pc:docMk/>
          <pc:sldMk cId="2075358409" sldId="261"/>
        </pc:sldMkLst>
        <pc:spChg chg="del">
          <ac:chgData name="Chay Brown" userId="7f7b29d5-1175-423c-8736-b8fee7f6ac6e" providerId="ADAL" clId="{8259DE02-25C7-4AE4-BE43-F71A6A1A076A}" dt="2019-08-21T14:44:46.546" v="367"/>
          <ac:spMkLst>
            <pc:docMk/>
            <pc:sldMk cId="2075358409" sldId="261"/>
            <ac:spMk id="2" creationId="{4F1BF95B-8DC5-4206-AA20-914521AEDE97}"/>
          </ac:spMkLst>
        </pc:spChg>
        <pc:spChg chg="mod">
          <ac:chgData name="Chay Brown" userId="7f7b29d5-1175-423c-8736-b8fee7f6ac6e" providerId="ADAL" clId="{8259DE02-25C7-4AE4-BE43-F71A6A1A076A}" dt="2019-08-21T14:51:05.139" v="715" actId="20577"/>
          <ac:spMkLst>
            <pc:docMk/>
            <pc:sldMk cId="2075358409" sldId="261"/>
            <ac:spMk id="3" creationId="{5434E1D8-8EC2-4D8D-9D83-DA47CD922687}"/>
          </ac:spMkLst>
        </pc:spChg>
        <pc:spChg chg="mod">
          <ac:chgData name="Chay Brown" userId="7f7b29d5-1175-423c-8736-b8fee7f6ac6e" providerId="ADAL" clId="{8259DE02-25C7-4AE4-BE43-F71A6A1A076A}" dt="2019-08-21T14:49:53.383" v="422" actId="20577"/>
          <ac:spMkLst>
            <pc:docMk/>
            <pc:sldMk cId="2075358409" sldId="261"/>
            <ac:spMk id="5" creationId="{CB167DCE-5367-4610-8F88-38B9083063BF}"/>
          </ac:spMkLst>
        </pc:spChg>
        <pc:spChg chg="del">
          <ac:chgData name="Chay Brown" userId="7f7b29d5-1175-423c-8736-b8fee7f6ac6e" providerId="ADAL" clId="{8259DE02-25C7-4AE4-BE43-F71A6A1A076A}" dt="2019-08-21T14:49:19.414" v="393"/>
          <ac:spMkLst>
            <pc:docMk/>
            <pc:sldMk cId="2075358409" sldId="261"/>
            <ac:spMk id="8" creationId="{94E590DB-2B6E-47AA-934E-266AE1A28776}"/>
          </ac:spMkLst>
        </pc:spChg>
        <pc:spChg chg="add">
          <ac:chgData name="Chay Brown" userId="7f7b29d5-1175-423c-8736-b8fee7f6ac6e" providerId="ADAL" clId="{8259DE02-25C7-4AE4-BE43-F71A6A1A076A}" dt="2019-08-21T14:45:39.485" v="392"/>
          <ac:spMkLst>
            <pc:docMk/>
            <pc:sldMk cId="2075358409" sldId="261"/>
            <ac:spMk id="9" creationId="{788B6862-59B7-440F-97BD-B74C8630AC8D}"/>
          </ac:spMkLst>
        </pc:spChg>
        <pc:picChg chg="add mod">
          <ac:chgData name="Chay Brown" userId="7f7b29d5-1175-423c-8736-b8fee7f6ac6e" providerId="ADAL" clId="{8259DE02-25C7-4AE4-BE43-F71A6A1A076A}" dt="2019-08-21T14:49:38.896" v="396" actId="1076"/>
          <ac:picMkLst>
            <pc:docMk/>
            <pc:sldMk cId="2075358409" sldId="261"/>
            <ac:picMk id="11" creationId="{00113459-AEAC-4788-9763-00FA7710E881}"/>
          </ac:picMkLst>
        </pc:picChg>
      </pc:sldChg>
      <pc:sldChg chg="addSp delSp modSp">
        <pc:chgData name="Chay Brown" userId="7f7b29d5-1175-423c-8736-b8fee7f6ac6e" providerId="ADAL" clId="{8259DE02-25C7-4AE4-BE43-F71A6A1A076A}" dt="2019-08-21T14:52:15.953" v="730" actId="1076"/>
        <pc:sldMkLst>
          <pc:docMk/>
          <pc:sldMk cId="2635013792" sldId="262"/>
        </pc:sldMkLst>
        <pc:spChg chg="del">
          <ac:chgData name="Chay Brown" userId="7f7b29d5-1175-423c-8736-b8fee7f6ac6e" providerId="ADAL" clId="{8259DE02-25C7-4AE4-BE43-F71A6A1A076A}" dt="2019-08-21T14:51:27.113" v="717"/>
          <ac:spMkLst>
            <pc:docMk/>
            <pc:sldMk cId="2635013792" sldId="262"/>
            <ac:spMk id="2" creationId="{4F1BF95B-8DC5-4206-AA20-914521AEDE97}"/>
          </ac:spMkLst>
        </pc:spChg>
        <pc:spChg chg="del">
          <ac:chgData name="Chay Brown" userId="7f7b29d5-1175-423c-8736-b8fee7f6ac6e" providerId="ADAL" clId="{8259DE02-25C7-4AE4-BE43-F71A6A1A076A}" dt="2019-08-21T14:52:03.333" v="722"/>
          <ac:spMkLst>
            <pc:docMk/>
            <pc:sldMk cId="2635013792" sldId="262"/>
            <ac:spMk id="5" creationId="{CB167DCE-5367-4610-8F88-38B9083063BF}"/>
          </ac:spMkLst>
        </pc:spChg>
        <pc:spChg chg="add">
          <ac:chgData name="Chay Brown" userId="7f7b29d5-1175-423c-8736-b8fee7f6ac6e" providerId="ADAL" clId="{8259DE02-25C7-4AE4-BE43-F71A6A1A076A}" dt="2019-08-21T14:51:24.966" v="716"/>
          <ac:spMkLst>
            <pc:docMk/>
            <pc:sldMk cId="2635013792" sldId="262"/>
            <ac:spMk id="8" creationId="{85346816-1A85-44EC-94F3-1B86FF269692}"/>
          </ac:spMkLst>
        </pc:spChg>
        <pc:spChg chg="add mod">
          <ac:chgData name="Chay Brown" userId="7f7b29d5-1175-423c-8736-b8fee7f6ac6e" providerId="ADAL" clId="{8259DE02-25C7-4AE4-BE43-F71A6A1A076A}" dt="2019-08-21T14:52:15.953" v="730" actId="1076"/>
          <ac:spMkLst>
            <pc:docMk/>
            <pc:sldMk cId="2635013792" sldId="262"/>
            <ac:spMk id="11" creationId="{6E1A678D-B3FF-4705-B02B-81C45EF5FCA1}"/>
          </ac:spMkLst>
        </pc:spChg>
        <pc:picChg chg="add mod">
          <ac:chgData name="Chay Brown" userId="7f7b29d5-1175-423c-8736-b8fee7f6ac6e" providerId="ADAL" clId="{8259DE02-25C7-4AE4-BE43-F71A6A1A076A}" dt="2019-08-21T14:51:41.532" v="720" actId="1076"/>
          <ac:picMkLst>
            <pc:docMk/>
            <pc:sldMk cId="2635013792" sldId="262"/>
            <ac:picMk id="9" creationId="{283C2273-D302-4225-96C7-785EC98C85D9}"/>
          </ac:picMkLst>
        </pc:picChg>
      </pc:sldChg>
      <pc:sldChg chg="addSp delSp modSp add ord">
        <pc:chgData name="Chay Brown" userId="7f7b29d5-1175-423c-8736-b8fee7f6ac6e" providerId="ADAL" clId="{8259DE02-25C7-4AE4-BE43-F71A6A1A076A}" dt="2019-08-21T14:31:46.355" v="169" actId="14100"/>
        <pc:sldMkLst>
          <pc:docMk/>
          <pc:sldMk cId="1231214421" sldId="263"/>
        </pc:sldMkLst>
        <pc:spChg chg="mod">
          <ac:chgData name="Chay Brown" userId="7f7b29d5-1175-423c-8736-b8fee7f6ac6e" providerId="ADAL" clId="{8259DE02-25C7-4AE4-BE43-F71A6A1A076A}" dt="2019-08-21T14:31:42.165" v="167" actId="1076"/>
          <ac:spMkLst>
            <pc:docMk/>
            <pc:sldMk cId="1231214421" sldId="263"/>
            <ac:spMk id="2" creationId="{4F1BF95B-8DC5-4206-AA20-914521AEDE97}"/>
          </ac:spMkLst>
        </pc:spChg>
        <pc:spChg chg="add del">
          <ac:chgData name="Chay Brown" userId="7f7b29d5-1175-423c-8736-b8fee7f6ac6e" providerId="ADAL" clId="{8259DE02-25C7-4AE4-BE43-F71A6A1A076A}" dt="2019-08-21T14:31:19.969" v="164"/>
          <ac:spMkLst>
            <pc:docMk/>
            <pc:sldMk cId="1231214421" sldId="263"/>
            <ac:spMk id="3" creationId="{919B9912-7A7D-40C6-BD09-E4F3EBE3325E}"/>
          </ac:spMkLst>
        </pc:spChg>
        <pc:spChg chg="del">
          <ac:chgData name="Chay Brown" userId="7f7b29d5-1175-423c-8736-b8fee7f6ac6e" providerId="ADAL" clId="{8259DE02-25C7-4AE4-BE43-F71A6A1A076A}" dt="2019-08-21T14:29:13.115" v="157"/>
          <ac:spMkLst>
            <pc:docMk/>
            <pc:sldMk cId="1231214421" sldId="263"/>
            <ac:spMk id="5" creationId="{CB167DCE-5367-4610-8F88-38B9083063BF}"/>
          </ac:spMkLst>
        </pc:spChg>
        <pc:picChg chg="add mod">
          <ac:chgData name="Chay Brown" userId="7f7b29d5-1175-423c-8736-b8fee7f6ac6e" providerId="ADAL" clId="{8259DE02-25C7-4AE4-BE43-F71A6A1A076A}" dt="2019-08-21T14:31:46.355" v="169" actId="14100"/>
          <ac:picMkLst>
            <pc:docMk/>
            <pc:sldMk cId="1231214421" sldId="263"/>
            <ac:picMk id="8" creationId="{F24921BA-287A-4F20-AF08-0E53F480848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0F6F06-5850-BA48-850E-FCFA4C54607A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C9902-0054-9242-AD24-B46328C07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045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97147A-08AE-544F-8CBA-320E4A0D5078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DB596-D218-9D43-A4EC-2B51BE929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4754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Visit our website for the lesson plan to accompany this PowerPoint.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DB596-D218-9D43-A4EC-2B51BE92999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50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 class, read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Family Book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Todd Parr. Discuss the different types of family, including families with </a:t>
            </a: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same gender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parents, foster families and adoptive families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DB596-D218-9D43-A4EC-2B51BE9299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536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 are the people in these different families?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DB596-D218-9D43-A4EC-2B51BE9299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549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the book and the Family Portraits PowerPoint as a stimulus for children to discuss their families with a partner and then as a class.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DB596-D218-9D43-A4EC-2B51BE9299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51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children: What does family mean to you? Children use play dough to create a 3D family portrait. They should make their family members out of play dough.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 can write the names of their family members on slips of paper in order to label the family portrait.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DB596-D218-9D43-A4EC-2B51BE9299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28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 class, look around the class gallery of 3D family portraits, give children the opportunity to share about their families – make sure that a diverse range of families are discussed.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DB596-D218-9D43-A4EC-2B51BE9299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72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3A28-B259-DC42-8C10-1F43EA05D7FC}" type="datetime1">
              <a:rPr lang="en-GB" smtClean="0"/>
              <a:t>14/10/2019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F922-CD15-2B46-8BE2-C98E4FA1F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784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729C6-720C-CD4A-80B4-454A0ED44C0B}" type="datetime1">
              <a:rPr lang="en-GB" smtClean="0"/>
              <a:t>14/10/2019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F922-CD15-2B46-8BE2-C98E4FA1F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328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1F29-62E0-D24B-95F3-AC826BB0C4B7}" type="datetime1">
              <a:rPr lang="en-GB" smtClean="0"/>
              <a:t>14/10/2019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F922-CD15-2B46-8BE2-C98E4FA1F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578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4B3A-F2EA-B846-BCE5-6613D2067B0F}" type="datetime1">
              <a:rPr lang="en-GB" smtClean="0"/>
              <a:t>14/10/2019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F922-CD15-2B46-8BE2-C98E4FA1F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91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5AF7-02B2-284E-982F-99996CD86E97}" type="datetime1">
              <a:rPr lang="en-GB" smtClean="0"/>
              <a:t>14/10/2019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F922-CD15-2B46-8BE2-C98E4FA1F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065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8DF7B-F1BE-F642-9184-3ABB55409E15}" type="datetime1">
              <a:rPr lang="en-GB" smtClean="0"/>
              <a:t>14/10/2019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F922-CD15-2B46-8BE2-C98E4FA1F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004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F669F-901A-0545-8E2D-3061FF532DF1}" type="datetime1">
              <a:rPr lang="en-GB" smtClean="0"/>
              <a:t>14/10/2019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F922-CD15-2B46-8BE2-C98E4FA1F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36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41A3-5C84-AE48-80D5-CECD255030C9}" type="datetime1">
              <a:rPr lang="en-GB" smtClean="0"/>
              <a:t>14/10/2019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F922-CD15-2B46-8BE2-C98E4FA1F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619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65686-31EB-BA46-AF93-7633D4C61FF4}" type="datetime1">
              <a:rPr lang="en-GB" smtClean="0"/>
              <a:t>14/10/2019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F922-CD15-2B46-8BE2-C98E4FA1F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621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58FB5-4CE1-7A43-B078-AB770DC5DE95}" type="datetime1">
              <a:rPr lang="en-GB" smtClean="0"/>
              <a:t>14/10/2019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F922-CD15-2B46-8BE2-C98E4FA1F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688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52335-70CD-774C-B910-55CAAA9A0365}" type="datetime1">
              <a:rPr lang="en-GB" smtClean="0"/>
              <a:t>14/10/2019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F922-CD15-2B46-8BE2-C98E4FA1F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56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5A77A-91C6-0946-A8E3-AA51554AE327}" type="datetime1">
              <a:rPr lang="en-GB" smtClean="0"/>
              <a:t>14/10/2019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Presentation name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CF922-CD15-2B46-8BE2-C98E4FA1F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49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4.jp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CVR.jpg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37EE0A5-1665-415A-8E8F-FFFA667AC1F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3155" y="221559"/>
            <a:ext cx="1882007" cy="22011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1469" y="2588595"/>
            <a:ext cx="8501062" cy="2634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00"/>
              </a:lnSpc>
            </a:pPr>
            <a:r>
              <a:rPr lang="en-US" sz="3600" dirty="0">
                <a:solidFill>
                  <a:srgbClr val="FFFFFF"/>
                </a:solidFill>
                <a:latin typeface="Arial"/>
                <a:cs typeface="Arial"/>
              </a:rPr>
              <a:t>My Family – a lesson pack from Stonewall</a:t>
            </a:r>
            <a:endParaRPr lang="en-US" sz="2000" dirty="0">
              <a:solidFill>
                <a:srgbClr val="CD0920"/>
              </a:solidFill>
              <a:latin typeface="Arial"/>
              <a:cs typeface="Arial"/>
            </a:endParaRPr>
          </a:p>
          <a:p>
            <a:pPr>
              <a:lnSpc>
                <a:spcPts val="2300"/>
              </a:lnSpc>
            </a:pPr>
            <a:endParaRPr lang="en-US" sz="2000" dirty="0">
              <a:solidFill>
                <a:srgbClr val="0C0C0C"/>
              </a:solidFill>
              <a:latin typeface="Arial"/>
              <a:cs typeface="Arial"/>
            </a:endParaRPr>
          </a:p>
          <a:p>
            <a:pPr>
              <a:lnSpc>
                <a:spcPts val="2300"/>
              </a:lnSpc>
            </a:pPr>
            <a:endParaRPr lang="en-US" sz="2000" dirty="0">
              <a:solidFill>
                <a:srgbClr val="0C0C0C"/>
              </a:solidFill>
              <a:latin typeface="Arial"/>
              <a:cs typeface="Arial"/>
            </a:endParaRP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Reception – England and Wales</a:t>
            </a: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P1 - Scotland</a:t>
            </a:r>
          </a:p>
          <a:p>
            <a:pPr>
              <a:lnSpc>
                <a:spcPts val="2300"/>
              </a:lnSpc>
            </a:pPr>
            <a:endParaRPr lang="en-US" sz="2000" dirty="0">
              <a:solidFill>
                <a:srgbClr val="0C0C0C"/>
              </a:solidFill>
              <a:latin typeface="Arial"/>
              <a:cs typeface="Aria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99143" y="1836062"/>
            <a:ext cx="3722915" cy="0"/>
          </a:xfrm>
          <a:prstGeom prst="line">
            <a:avLst/>
          </a:prstGeom>
          <a:ln w="38100" cmpd="sng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99143" y="4963892"/>
            <a:ext cx="3722915" cy="0"/>
          </a:xfrm>
          <a:prstGeom prst="line">
            <a:avLst/>
          </a:prstGeom>
          <a:ln w="38100" cmpd="sng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018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_Footer.jpg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33840"/>
            <a:ext cx="9144000" cy="132416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90995" y="6309743"/>
            <a:ext cx="465667" cy="365125"/>
          </a:xfrm>
        </p:spPr>
        <p:txBody>
          <a:bodyPr/>
          <a:lstStyle/>
          <a:p>
            <a:fld id="{C60CF922-CD15-2B46-8BE2-C98E4FA1F969}" type="slidenum">
              <a:rPr lang="en-US" sz="1000" smtClean="0">
                <a:solidFill>
                  <a:srgbClr val="FFFFFF"/>
                </a:solidFill>
                <a:latin typeface="Arial"/>
                <a:cs typeface="Arial"/>
              </a:rPr>
              <a:pPr/>
              <a:t>2</a:t>
            </a:fld>
            <a:endParaRPr lang="en-US" sz="1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05188EE-5A9D-4CA3-AA74-1D87E05C6E1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695317" y="322483"/>
            <a:ext cx="928511" cy="11310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F1BF95B-8DC5-4206-AA20-914521AEDE97}"/>
              </a:ext>
            </a:extLst>
          </p:cNvPr>
          <p:cNvSpPr txBox="1"/>
          <p:nvPr/>
        </p:nvSpPr>
        <p:spPr>
          <a:xfrm>
            <a:off x="939710" y="1602373"/>
            <a:ext cx="7896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LO: To be able to talk about my family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24921BA-287A-4F20-AF08-0E53F48084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1334" y="2397505"/>
            <a:ext cx="3096005" cy="346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214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_Footer.jpg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33840"/>
            <a:ext cx="9144000" cy="132416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90995" y="6309743"/>
            <a:ext cx="465667" cy="365125"/>
          </a:xfrm>
        </p:spPr>
        <p:txBody>
          <a:bodyPr/>
          <a:lstStyle/>
          <a:p>
            <a:fld id="{C60CF922-CD15-2B46-8BE2-C98E4FA1F969}" type="slidenum">
              <a:rPr lang="en-US" sz="1000" smtClean="0">
                <a:solidFill>
                  <a:srgbClr val="FFFFFF"/>
                </a:solidFill>
                <a:latin typeface="Arial"/>
                <a:cs typeface="Arial"/>
              </a:rPr>
              <a:pPr/>
              <a:t>3</a:t>
            </a:fld>
            <a:endParaRPr lang="en-US" sz="1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05188EE-5A9D-4CA3-AA74-1D87E05C6E1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695317" y="322483"/>
            <a:ext cx="928511" cy="11310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295A79C-6155-4A15-A7D9-3926266C2E95}"/>
              </a:ext>
            </a:extLst>
          </p:cNvPr>
          <p:cNvSpPr txBox="1"/>
          <p:nvPr/>
        </p:nvSpPr>
        <p:spPr>
          <a:xfrm>
            <a:off x="1514686" y="369920"/>
            <a:ext cx="44637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LO: To be able to talk about my family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616E134-66A1-4372-8109-FCBC72A43E33}"/>
              </a:ext>
            </a:extLst>
          </p:cNvPr>
          <p:cNvSpPr txBox="1"/>
          <p:nvPr/>
        </p:nvSpPr>
        <p:spPr>
          <a:xfrm>
            <a:off x="305441" y="848141"/>
            <a:ext cx="4161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Who is in these families?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6DB2A893-5A1E-4874-AF93-7D1FC16541C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8883" y="1596689"/>
            <a:ext cx="2180388" cy="175038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08160520-9F0E-4AAE-ADD4-CE6EE653BE3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9633" y="3503845"/>
            <a:ext cx="1837135" cy="196149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B86892D9-2AA5-4F1E-962A-6BEC8FD1C71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8141" y="1603773"/>
            <a:ext cx="2012655" cy="175038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31A1804F-3BEE-45AF-87AA-5B69D289B0C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5702" y="1596690"/>
            <a:ext cx="2398126" cy="175038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0D3FBFBC-D96C-4E70-844D-E8C6FF06725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1744" y="3503845"/>
            <a:ext cx="1808956" cy="202227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44CF20BD-93CB-4CDF-856A-E728EF678E9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042" y="3510929"/>
            <a:ext cx="1839271" cy="202227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76935CAA-EAA6-4228-9DE6-69312057F64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041" y="1610859"/>
            <a:ext cx="1394013" cy="173621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04B1FB58-DA50-42F5-94FC-75B3D9741E5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5702" y="3510929"/>
            <a:ext cx="2398126" cy="166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517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_Footer.jpg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33840"/>
            <a:ext cx="9144000" cy="132416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90995" y="6309743"/>
            <a:ext cx="465667" cy="365125"/>
          </a:xfrm>
        </p:spPr>
        <p:txBody>
          <a:bodyPr/>
          <a:lstStyle/>
          <a:p>
            <a:fld id="{C60CF922-CD15-2B46-8BE2-C98E4FA1F969}" type="slidenum">
              <a:rPr lang="en-US" sz="1000" smtClean="0">
                <a:solidFill>
                  <a:srgbClr val="FFFFFF"/>
                </a:solidFill>
                <a:latin typeface="Arial"/>
                <a:cs typeface="Arial"/>
              </a:rPr>
              <a:pPr/>
              <a:t>4</a:t>
            </a:fld>
            <a:endParaRPr lang="en-US" sz="1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05188EE-5A9D-4CA3-AA74-1D87E05C6E1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695317" y="322483"/>
            <a:ext cx="928511" cy="11310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B167DCE-5367-4610-8F88-38B9083063BF}"/>
              </a:ext>
            </a:extLst>
          </p:cNvPr>
          <p:cNvSpPr txBox="1"/>
          <p:nvPr/>
        </p:nvSpPr>
        <p:spPr>
          <a:xfrm>
            <a:off x="2721173" y="3471628"/>
            <a:ext cx="3701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Who is in your family?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2BB90C2-DC26-4ECF-9ED5-48DBBA38F02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8750" y="1125466"/>
            <a:ext cx="3226500" cy="22585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788B489-891A-4A1D-9639-ED2D03CEE371}"/>
              </a:ext>
            </a:extLst>
          </p:cNvPr>
          <p:cNvSpPr txBox="1"/>
          <p:nvPr/>
        </p:nvSpPr>
        <p:spPr>
          <a:xfrm>
            <a:off x="1514686" y="369920"/>
            <a:ext cx="44637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LO: To be able to talk about my family</a:t>
            </a:r>
          </a:p>
        </p:txBody>
      </p:sp>
    </p:spTree>
    <p:extLst>
      <p:ext uri="{BB962C8B-B14F-4D97-AF65-F5344CB8AC3E}">
        <p14:creationId xmlns:p14="http://schemas.microsoft.com/office/powerpoint/2010/main" val="3722396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_Footer.jpg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33840"/>
            <a:ext cx="9144000" cy="132416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90995" y="6309743"/>
            <a:ext cx="465667" cy="365125"/>
          </a:xfrm>
        </p:spPr>
        <p:txBody>
          <a:bodyPr/>
          <a:lstStyle/>
          <a:p>
            <a:fld id="{C60CF922-CD15-2B46-8BE2-C98E4FA1F969}" type="slidenum">
              <a:rPr lang="en-US" sz="1000" smtClean="0">
                <a:solidFill>
                  <a:srgbClr val="FFFFFF"/>
                </a:solidFill>
                <a:latin typeface="Arial"/>
                <a:cs typeface="Arial"/>
              </a:rPr>
              <a:pPr/>
              <a:t>5</a:t>
            </a:fld>
            <a:endParaRPr lang="en-US" sz="1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05188EE-5A9D-4CA3-AA74-1D87E05C6E1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695317" y="322483"/>
            <a:ext cx="928511" cy="11310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B167DCE-5367-4610-8F88-38B9083063BF}"/>
              </a:ext>
            </a:extLst>
          </p:cNvPr>
          <p:cNvSpPr txBox="1"/>
          <p:nvPr/>
        </p:nvSpPr>
        <p:spPr>
          <a:xfrm>
            <a:off x="2326758" y="3561438"/>
            <a:ext cx="36231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Make a family portrait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434E1D8-8EC2-4D8D-9D83-DA47CD922687}"/>
              </a:ext>
            </a:extLst>
          </p:cNvPr>
          <p:cNvSpPr txBox="1"/>
          <p:nvPr/>
        </p:nvSpPr>
        <p:spPr>
          <a:xfrm>
            <a:off x="735290" y="4384637"/>
            <a:ext cx="67203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Make your family out of play dough</a:t>
            </a:r>
          </a:p>
          <a:p>
            <a:pPr marL="457200" indent="-457200"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Write the names of the people in your family on paper</a:t>
            </a:r>
          </a:p>
          <a:p>
            <a:pPr marL="457200" indent="-457200"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Put the names next to your play dough people</a:t>
            </a:r>
          </a:p>
          <a:p>
            <a:pPr marL="457200" indent="-457200"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Take a photo of your family portrait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0113459-AEAC-4788-9763-00FA7710E8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9849" y="916987"/>
            <a:ext cx="2216927" cy="24375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6C1781B-BDF3-4F90-B026-7A4D46B3C9BA}"/>
              </a:ext>
            </a:extLst>
          </p:cNvPr>
          <p:cNvSpPr txBox="1"/>
          <p:nvPr/>
        </p:nvSpPr>
        <p:spPr>
          <a:xfrm>
            <a:off x="1514686" y="369920"/>
            <a:ext cx="44637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LO: To be able to talk about my family</a:t>
            </a:r>
          </a:p>
        </p:txBody>
      </p:sp>
    </p:spTree>
    <p:extLst>
      <p:ext uri="{BB962C8B-B14F-4D97-AF65-F5344CB8AC3E}">
        <p14:creationId xmlns:p14="http://schemas.microsoft.com/office/powerpoint/2010/main" val="2075358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_Footer.jpg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33840"/>
            <a:ext cx="9144000" cy="132416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90995" y="6309743"/>
            <a:ext cx="465667" cy="365125"/>
          </a:xfrm>
        </p:spPr>
        <p:txBody>
          <a:bodyPr/>
          <a:lstStyle/>
          <a:p>
            <a:fld id="{C60CF922-CD15-2B46-8BE2-C98E4FA1F969}" type="slidenum">
              <a:rPr lang="en-US" sz="1000" smtClean="0">
                <a:solidFill>
                  <a:srgbClr val="FFFFFF"/>
                </a:solidFill>
                <a:latin typeface="Arial"/>
                <a:cs typeface="Arial"/>
              </a:rPr>
              <a:pPr/>
              <a:t>6</a:t>
            </a:fld>
            <a:endParaRPr lang="en-US" sz="1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05188EE-5A9D-4CA3-AA74-1D87E05C6E1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695317" y="322483"/>
            <a:ext cx="928511" cy="11310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83C2273-D302-4225-96C7-785EC98C85D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3173" y="857626"/>
            <a:ext cx="2180388" cy="24375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E1A678D-B3FF-4705-B02B-81C45EF5FCA1}"/>
              </a:ext>
            </a:extLst>
          </p:cNvPr>
          <p:cNvSpPr txBox="1"/>
          <p:nvPr/>
        </p:nvSpPr>
        <p:spPr>
          <a:xfrm>
            <a:off x="2462045" y="3449182"/>
            <a:ext cx="3802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Who is in our families?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B8CFBFA-20C0-4156-AC49-7B4CF39A5030}"/>
              </a:ext>
            </a:extLst>
          </p:cNvPr>
          <p:cNvSpPr txBox="1"/>
          <p:nvPr/>
        </p:nvSpPr>
        <p:spPr>
          <a:xfrm>
            <a:off x="1514686" y="369920"/>
            <a:ext cx="44637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LO: To be able to talk about my family</a:t>
            </a:r>
          </a:p>
        </p:txBody>
      </p:sp>
    </p:spTree>
    <p:extLst>
      <p:ext uri="{BB962C8B-B14F-4D97-AF65-F5344CB8AC3E}">
        <p14:creationId xmlns:p14="http://schemas.microsoft.com/office/powerpoint/2010/main" val="2635013792"/>
      </p:ext>
    </p:extLst>
  </p:cSld>
  <p:clrMapOvr>
    <a:masterClrMapping/>
  </p:clrMapOvr>
</p:sld>
</file>

<file path=ppt/theme/theme1.xml><?xml version="1.0" encoding="utf-8"?>
<a:theme xmlns:a="http://schemas.openxmlformats.org/drawingml/2006/main" name="Stonewall_PP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2062EE69B238448D2673C70E60D268" ma:contentTypeVersion="11" ma:contentTypeDescription="Create a new document." ma:contentTypeScope="" ma:versionID="c7f3f5899cd9fd7367d011912e0fd9b5">
  <xsd:schema xmlns:xsd="http://www.w3.org/2001/XMLSchema" xmlns:xs="http://www.w3.org/2001/XMLSchema" xmlns:p="http://schemas.microsoft.com/office/2006/metadata/properties" xmlns:ns3="e05b0119-89a7-4a4d-bba6-9abb10e1c189" xmlns:ns4="4eab1ca0-8b91-40a5-8126-438c547ffaa5" targetNamespace="http://schemas.microsoft.com/office/2006/metadata/properties" ma:root="true" ma:fieldsID="f555250142b34d5abd47ca9f2e73ba3d" ns3:_="" ns4:_="">
    <xsd:import namespace="e05b0119-89a7-4a4d-bba6-9abb10e1c189"/>
    <xsd:import namespace="4eab1ca0-8b91-40a5-8126-438c547ffaa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5b0119-89a7-4a4d-bba6-9abb10e1c1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MediaServiceLocation" ma:internalName="MediaServiceLocation" ma:readOnly="true">
      <xsd:simpleType>
        <xsd:restriction base="dms:Text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ab1ca0-8b91-40a5-8126-438c547ffaa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8F6ACBD-ED1B-47CD-969F-82C17F65AB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6792AA-CC64-44EA-8502-30E5F827CE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5b0119-89a7-4a4d-bba6-9abb10e1c189"/>
    <ds:schemaRef ds:uri="4eab1ca0-8b91-40a5-8126-438c547ffa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C66F97F-BDF9-44A6-98F9-5F0273C92C0E}">
  <ds:schemaRefs>
    <ds:schemaRef ds:uri="http://www.w3.org/XML/1998/namespace"/>
    <ds:schemaRef ds:uri="http://purl.org/dc/terms/"/>
    <ds:schemaRef ds:uri="4eab1ca0-8b91-40a5-8126-438c547ffaa5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e05b0119-89a7-4a4d-bba6-9abb10e1c189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Stonewall_PP_Template.potx</Template>
  <TotalTime>460</TotalTime>
  <Words>278</Words>
  <Application>Microsoft Office PowerPoint</Application>
  <PresentationFormat>On-screen Show (4:3)</PresentationFormat>
  <Paragraphs>37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Stonewall_PP_Template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Becky Chilcott</dc:creator>
  <cp:lastModifiedBy>Khan Bashir (CYPD)</cp:lastModifiedBy>
  <cp:revision>22</cp:revision>
  <dcterms:created xsi:type="dcterms:W3CDTF">2015-07-08T21:54:27Z</dcterms:created>
  <dcterms:modified xsi:type="dcterms:W3CDTF">2019-10-14T12:03:20Z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0x010100732062EE69B238448D2673C70E60D268</vt:lpwstr>
  </property>
</Properties>
</file>