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6" r:id="rId6"/>
    <p:sldId id="259" r:id="rId7"/>
    <p:sldId id="268" r:id="rId8"/>
    <p:sldId id="269" r:id="rId9"/>
    <p:sldId id="264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89"/>
    <a:srgbClr val="0C0C0C"/>
    <a:srgbClr val="CD0920"/>
    <a:srgbClr val="21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ED11F-AD6B-45B1-9192-476293E835BC}" v="99" dt="2019-08-29T10:53:31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9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y Brown" userId="7f7b29d5-1175-423c-8736-b8fee7f6ac6e" providerId="ADAL" clId="{C67C76B0-3AFF-49C1-ACD9-08E95882FB7F}"/>
    <pc:docChg chg="undo custSel addSld delSld modSld sldOrd">
      <pc:chgData name="Chay Brown" userId="7f7b29d5-1175-423c-8736-b8fee7f6ac6e" providerId="ADAL" clId="{C67C76B0-3AFF-49C1-ACD9-08E95882FB7F}" dt="2019-08-21T16:04:18.754" v="705" actId="20577"/>
      <pc:docMkLst>
        <pc:docMk/>
      </pc:docMkLst>
      <pc:sldChg chg="addSp delSp modSp modNotesTx">
        <pc:chgData name="Chay Brown" userId="7f7b29d5-1175-423c-8736-b8fee7f6ac6e" providerId="ADAL" clId="{C67C76B0-3AFF-49C1-ACD9-08E95882FB7F}" dt="2019-08-21T15:38:20.396" v="71" actId="20577"/>
        <pc:sldMkLst>
          <pc:docMk/>
          <pc:sldMk cId="2738099049" sldId="256"/>
        </pc:sldMkLst>
        <pc:spChg chg="add mod">
          <ac:chgData name="Chay Brown" userId="7f7b29d5-1175-423c-8736-b8fee7f6ac6e" providerId="ADAL" clId="{C67C76B0-3AFF-49C1-ACD9-08E95882FB7F}" dt="2019-08-21T15:37:12.124" v="65" actId="1076"/>
          <ac:spMkLst>
            <pc:docMk/>
            <pc:sldMk cId="2738099049" sldId="256"/>
            <ac:spMk id="3" creationId="{FB9E3227-2CC8-489F-BE29-68EE7C94A73B}"/>
          </ac:spMkLst>
        </pc:spChg>
        <pc:spChg chg="add del">
          <ac:chgData name="Chay Brown" userId="7f7b29d5-1175-423c-8736-b8fee7f6ac6e" providerId="ADAL" clId="{C67C76B0-3AFF-49C1-ACD9-08E95882FB7F}" dt="2019-08-21T15:33:50.209" v="5"/>
          <ac:spMkLst>
            <pc:docMk/>
            <pc:sldMk cId="2738099049" sldId="256"/>
            <ac:spMk id="8" creationId="{00000000-0000-0000-0000-000000000000}"/>
          </ac:spMkLst>
        </pc:spChg>
        <pc:spChg chg="del">
          <ac:chgData name="Chay Brown" userId="7f7b29d5-1175-423c-8736-b8fee7f6ac6e" providerId="ADAL" clId="{C67C76B0-3AFF-49C1-ACD9-08E95882FB7F}" dt="2019-08-21T15:33:43.933" v="1"/>
          <ac:spMkLst>
            <pc:docMk/>
            <pc:sldMk cId="2738099049" sldId="256"/>
            <ac:spMk id="10" creationId="{292F0F9B-D057-422C-9A3A-1074A4540918}"/>
          </ac:spMkLst>
        </pc:spChg>
        <pc:picChg chg="del">
          <ac:chgData name="Chay Brown" userId="7f7b29d5-1175-423c-8736-b8fee7f6ac6e" providerId="ADAL" clId="{C67C76B0-3AFF-49C1-ACD9-08E95882FB7F}" dt="2019-08-21T15:33:45.039" v="2"/>
          <ac:picMkLst>
            <pc:docMk/>
            <pc:sldMk cId="2738099049" sldId="256"/>
            <ac:picMk id="2" creationId="{FEF5D2F6-1DC6-4C71-AABD-D72F54DBA9F1}"/>
          </ac:picMkLst>
        </pc:picChg>
        <pc:picChg chg="add mod">
          <ac:chgData name="Chay Brown" userId="7f7b29d5-1175-423c-8736-b8fee7f6ac6e" providerId="ADAL" clId="{C67C76B0-3AFF-49C1-ACD9-08E95882FB7F}" dt="2019-08-21T15:38:05.998" v="69" actId="14100"/>
          <ac:picMkLst>
            <pc:docMk/>
            <pc:sldMk cId="2738099049" sldId="256"/>
            <ac:picMk id="6" creationId="{E3728D74-B875-460B-B7AB-3F2994DD8805}"/>
          </ac:picMkLst>
        </pc:picChg>
        <pc:picChg chg="del">
          <ac:chgData name="Chay Brown" userId="7f7b29d5-1175-423c-8736-b8fee7f6ac6e" providerId="ADAL" clId="{C67C76B0-3AFF-49C1-ACD9-08E95882FB7F}" dt="2019-08-21T15:36:05.339" v="38"/>
          <ac:picMkLst>
            <pc:docMk/>
            <pc:sldMk cId="2738099049" sldId="256"/>
            <ac:picMk id="9" creationId="{00000000-0000-0000-0000-000000000000}"/>
          </ac:picMkLst>
        </pc:picChg>
        <pc:picChg chg="add">
          <ac:chgData name="Chay Brown" userId="7f7b29d5-1175-423c-8736-b8fee7f6ac6e" providerId="ADAL" clId="{C67C76B0-3AFF-49C1-ACD9-08E95882FB7F}" dt="2019-08-21T15:36:09.110" v="39"/>
          <ac:picMkLst>
            <pc:docMk/>
            <pc:sldMk cId="2738099049" sldId="256"/>
            <ac:picMk id="12" creationId="{80E2130D-B643-4668-A854-B8F206FF7104}"/>
          </ac:picMkLst>
        </pc:picChg>
      </pc:sldChg>
      <pc:sldChg chg="addSp delSp modSp">
        <pc:chgData name="Chay Brown" userId="7f7b29d5-1175-423c-8736-b8fee7f6ac6e" providerId="ADAL" clId="{C67C76B0-3AFF-49C1-ACD9-08E95882FB7F}" dt="2019-08-21T15:36:02.286" v="37" actId="14100"/>
        <pc:sldMkLst>
          <pc:docMk/>
          <pc:sldMk cId="2983018714" sldId="258"/>
        </pc:sldMkLst>
        <pc:spChg chg="mod">
          <ac:chgData name="Chay Brown" userId="7f7b29d5-1175-423c-8736-b8fee7f6ac6e" providerId="ADAL" clId="{C67C76B0-3AFF-49C1-ACD9-08E95882FB7F}" dt="2019-08-21T15:35:53.872" v="34" actId="12"/>
          <ac:spMkLst>
            <pc:docMk/>
            <pc:sldMk cId="2983018714" sldId="258"/>
            <ac:spMk id="10" creationId="{00000000-0000-0000-0000-000000000000}"/>
          </ac:spMkLst>
        </pc:spChg>
        <pc:picChg chg="add mod">
          <ac:chgData name="Chay Brown" userId="7f7b29d5-1175-423c-8736-b8fee7f6ac6e" providerId="ADAL" clId="{C67C76B0-3AFF-49C1-ACD9-08E95882FB7F}" dt="2019-08-21T15:36:02.286" v="37" actId="14100"/>
          <ac:picMkLst>
            <pc:docMk/>
            <pc:sldMk cId="2983018714" sldId="258"/>
            <ac:picMk id="7" creationId="{742E2EC5-6AC0-4CE4-92A5-72AC9B72C51A}"/>
          </ac:picMkLst>
        </pc:picChg>
        <pc:picChg chg="del">
          <ac:chgData name="Chay Brown" userId="7f7b29d5-1175-423c-8736-b8fee7f6ac6e" providerId="ADAL" clId="{C67C76B0-3AFF-49C1-ACD9-08E95882FB7F}" dt="2019-08-21T15:35:55.633" v="35"/>
          <ac:picMkLst>
            <pc:docMk/>
            <pc:sldMk cId="2983018714" sldId="258"/>
            <ac:picMk id="14" creationId="{00000000-0000-0000-0000-000000000000}"/>
          </ac:picMkLst>
        </pc:picChg>
      </pc:sldChg>
      <pc:sldChg chg="addSp delSp modSp add modTransition modAnim modNotesTx">
        <pc:chgData name="Chay Brown" userId="7f7b29d5-1175-423c-8736-b8fee7f6ac6e" providerId="ADAL" clId="{C67C76B0-3AFF-49C1-ACD9-08E95882FB7F}" dt="2019-08-21T15:50:31.057" v="316" actId="1076"/>
        <pc:sldMkLst>
          <pc:docMk/>
          <pc:sldMk cId="2061187588" sldId="259"/>
        </pc:sldMkLst>
        <pc:spChg chg="mod">
          <ac:chgData name="Chay Brown" userId="7f7b29d5-1175-423c-8736-b8fee7f6ac6e" providerId="ADAL" clId="{C67C76B0-3AFF-49C1-ACD9-08E95882FB7F}" dt="2019-08-21T15:50:19.805" v="313" actId="1076"/>
          <ac:spMkLst>
            <pc:docMk/>
            <pc:sldMk cId="2061187588" sldId="259"/>
            <ac:spMk id="3" creationId="{FB9E3227-2CC8-489F-BE29-68EE7C94A73B}"/>
          </ac:spMkLst>
        </pc:spChg>
        <pc:spChg chg="add mod">
          <ac:chgData name="Chay Brown" userId="7f7b29d5-1175-423c-8736-b8fee7f6ac6e" providerId="ADAL" clId="{C67C76B0-3AFF-49C1-ACD9-08E95882FB7F}" dt="2019-08-21T15:50:31.057" v="316" actId="1076"/>
          <ac:spMkLst>
            <pc:docMk/>
            <pc:sldMk cId="2061187588" sldId="259"/>
            <ac:spMk id="9" creationId="{C05227B2-145C-4D87-A1D5-F86DA54AAABF}"/>
          </ac:spMkLst>
        </pc:spChg>
        <pc:spChg chg="add del">
          <ac:chgData name="Chay Brown" userId="7f7b29d5-1175-423c-8736-b8fee7f6ac6e" providerId="ADAL" clId="{C67C76B0-3AFF-49C1-ACD9-08E95882FB7F}" dt="2019-08-21T15:50:23.003" v="314"/>
          <ac:spMkLst>
            <pc:docMk/>
            <pc:sldMk cId="2061187588" sldId="259"/>
            <ac:spMk id="13" creationId="{CAD4C219-683A-4EB1-87F7-4BC39D477BE3}"/>
          </ac:spMkLst>
        </pc:spChg>
        <pc:picChg chg="add mod">
          <ac:chgData name="Chay Brown" userId="7f7b29d5-1175-423c-8736-b8fee7f6ac6e" providerId="ADAL" clId="{C67C76B0-3AFF-49C1-ACD9-08E95882FB7F}" dt="2019-08-21T15:50:19.805" v="313" actId="1076"/>
          <ac:picMkLst>
            <pc:docMk/>
            <pc:sldMk cId="2061187588" sldId="259"/>
            <ac:picMk id="5" creationId="{4C56CF96-FD21-478C-B0E6-EEB2B4A48544}"/>
          </ac:picMkLst>
        </pc:picChg>
        <pc:picChg chg="del">
          <ac:chgData name="Chay Brown" userId="7f7b29d5-1175-423c-8736-b8fee7f6ac6e" providerId="ADAL" clId="{C67C76B0-3AFF-49C1-ACD9-08E95882FB7F}" dt="2019-08-21T15:39:05.895" v="112"/>
          <ac:picMkLst>
            <pc:docMk/>
            <pc:sldMk cId="2061187588" sldId="259"/>
            <ac:picMk id="6" creationId="{E3728D74-B875-460B-B7AB-3F2994DD8805}"/>
          </ac:picMkLst>
        </pc:picChg>
        <pc:picChg chg="add del">
          <ac:chgData name="Chay Brown" userId="7f7b29d5-1175-423c-8736-b8fee7f6ac6e" providerId="ADAL" clId="{C67C76B0-3AFF-49C1-ACD9-08E95882FB7F}" dt="2019-08-21T15:50:08.387" v="311"/>
          <ac:picMkLst>
            <pc:docMk/>
            <pc:sldMk cId="2061187588" sldId="259"/>
            <ac:picMk id="10" creationId="{43ABB5EC-C01D-47D5-8314-3C8942A678C1}"/>
          </ac:picMkLst>
        </pc:picChg>
        <pc:picChg chg="add del">
          <ac:chgData name="Chay Brown" userId="7f7b29d5-1175-423c-8736-b8fee7f6ac6e" providerId="ADAL" clId="{C67C76B0-3AFF-49C1-ACD9-08E95882FB7F}" dt="2019-08-21T15:50:25.701" v="315"/>
          <ac:picMkLst>
            <pc:docMk/>
            <pc:sldMk cId="2061187588" sldId="259"/>
            <ac:picMk id="14" creationId="{AC3AB73D-08E7-4BA6-BD1B-9BE84C4AF5B1}"/>
          </ac:picMkLst>
        </pc:picChg>
      </pc:sldChg>
      <pc:sldChg chg="addSp delSp modSp add modAnim">
        <pc:chgData name="Chay Brown" userId="7f7b29d5-1175-423c-8736-b8fee7f6ac6e" providerId="ADAL" clId="{C67C76B0-3AFF-49C1-ACD9-08E95882FB7F}" dt="2019-08-21T15:54:42.655" v="421"/>
        <pc:sldMkLst>
          <pc:docMk/>
          <pc:sldMk cId="255895009" sldId="264"/>
        </pc:sldMkLst>
        <pc:spChg chg="mod">
          <ac:chgData name="Chay Brown" userId="7f7b29d5-1175-423c-8736-b8fee7f6ac6e" providerId="ADAL" clId="{C67C76B0-3AFF-49C1-ACD9-08E95882FB7F}" dt="2019-08-21T15:54:34.998" v="419" actId="20577"/>
          <ac:spMkLst>
            <pc:docMk/>
            <pc:sldMk cId="255895009" sldId="264"/>
            <ac:spMk id="9" creationId="{C05227B2-145C-4D87-A1D5-F86DA54AAABF}"/>
          </ac:spMkLst>
        </pc:spChg>
        <pc:picChg chg="add mod">
          <ac:chgData name="Chay Brown" userId="7f7b29d5-1175-423c-8736-b8fee7f6ac6e" providerId="ADAL" clId="{C67C76B0-3AFF-49C1-ACD9-08E95882FB7F}" dt="2019-08-21T15:53:59.177" v="373" actId="1076"/>
          <ac:picMkLst>
            <pc:docMk/>
            <pc:sldMk cId="255895009" sldId="264"/>
            <ac:picMk id="8" creationId="{50FB88E4-0543-4DD7-BC8B-47B765AD9612}"/>
          </ac:picMkLst>
        </pc:picChg>
        <pc:picChg chg="del">
          <ac:chgData name="Chay Brown" userId="7f7b29d5-1175-423c-8736-b8fee7f6ac6e" providerId="ADAL" clId="{C67C76B0-3AFF-49C1-ACD9-08E95882FB7F}" dt="2019-08-21T15:53:51.587" v="370"/>
          <ac:picMkLst>
            <pc:docMk/>
            <pc:sldMk cId="255895009" sldId="264"/>
            <ac:picMk id="10" creationId="{24E1F151-8CA6-4598-8A30-B15F447292F3}"/>
          </ac:picMkLst>
        </pc:picChg>
      </pc:sldChg>
    </pc:docChg>
  </pc:docChgLst>
  <pc:docChgLst>
    <pc:chgData name="Chay Brown" userId="7f7b29d5-1175-423c-8736-b8fee7f6ac6e" providerId="ADAL" clId="{37CED11F-AD6B-45B1-9192-476293E835BC}"/>
    <pc:docChg chg="undo custSel addSld delSld modSld sldOrd">
      <pc:chgData name="Chay Brown" userId="7f7b29d5-1175-423c-8736-b8fee7f6ac6e" providerId="ADAL" clId="{37CED11F-AD6B-45B1-9192-476293E835BC}" dt="2019-08-29T10:53:31.700" v="988"/>
      <pc:docMkLst>
        <pc:docMk/>
      </pc:docMkLst>
      <pc:sldChg chg="addSp delSp modSp modNotesTx">
        <pc:chgData name="Chay Brown" userId="7f7b29d5-1175-423c-8736-b8fee7f6ac6e" providerId="ADAL" clId="{37CED11F-AD6B-45B1-9192-476293E835BC}" dt="2019-08-29T10:50:00.048" v="969"/>
        <pc:sldMkLst>
          <pc:docMk/>
          <pc:sldMk cId="2738099049" sldId="256"/>
        </pc:sldMkLst>
        <pc:spChg chg="mod">
          <ac:chgData name="Chay Brown" userId="7f7b29d5-1175-423c-8736-b8fee7f6ac6e" providerId="ADAL" clId="{37CED11F-AD6B-45B1-9192-476293E835BC}" dt="2019-08-21T17:25:57.984" v="47" actId="20577"/>
          <ac:spMkLst>
            <pc:docMk/>
            <pc:sldMk cId="2738099049" sldId="256"/>
            <ac:spMk id="3" creationId="{FB9E3227-2CC8-489F-BE29-68EE7C94A73B}"/>
          </ac:spMkLst>
        </pc:spChg>
        <pc:picChg chg="del">
          <ac:chgData name="Chay Brown" userId="7f7b29d5-1175-423c-8736-b8fee7f6ac6e" providerId="ADAL" clId="{37CED11F-AD6B-45B1-9192-476293E835BC}" dt="2019-08-29T10:49:52.828" v="968"/>
          <ac:picMkLst>
            <pc:docMk/>
            <pc:sldMk cId="2738099049" sldId="256"/>
            <ac:picMk id="4" creationId="{00000000-0000-0000-0000-000000000000}"/>
          </ac:picMkLst>
        </pc:picChg>
        <pc:picChg chg="del">
          <ac:chgData name="Chay Brown" userId="7f7b29d5-1175-423c-8736-b8fee7f6ac6e" providerId="ADAL" clId="{37CED11F-AD6B-45B1-9192-476293E835BC}" dt="2019-08-21T17:26:10.193" v="78"/>
          <ac:picMkLst>
            <pc:docMk/>
            <pc:sldMk cId="2738099049" sldId="256"/>
            <ac:picMk id="6" creationId="{E3728D74-B875-460B-B7AB-3F2994DD8805}"/>
          </ac:picMkLst>
        </pc:picChg>
        <pc:picChg chg="add">
          <ac:chgData name="Chay Brown" userId="7f7b29d5-1175-423c-8736-b8fee7f6ac6e" providerId="ADAL" clId="{37CED11F-AD6B-45B1-9192-476293E835BC}" dt="2019-08-29T10:50:00.048" v="969"/>
          <ac:picMkLst>
            <pc:docMk/>
            <pc:sldMk cId="2738099049" sldId="256"/>
            <ac:picMk id="7" creationId="{7FD4E410-68AB-4039-806B-C0C149BE4C72}"/>
          </ac:picMkLst>
        </pc:picChg>
        <pc:picChg chg="add mod">
          <ac:chgData name="Chay Brown" userId="7f7b29d5-1175-423c-8736-b8fee7f6ac6e" providerId="ADAL" clId="{37CED11F-AD6B-45B1-9192-476293E835BC}" dt="2019-08-21T17:27:02.116" v="82" actId="1076"/>
          <ac:picMkLst>
            <pc:docMk/>
            <pc:sldMk cId="2738099049" sldId="256"/>
            <ac:picMk id="1026" creationId="{BAA982B7-B8DE-4053-8820-35276ECC6906}"/>
          </ac:picMkLst>
        </pc:picChg>
      </pc:sldChg>
      <pc:sldChg chg="addSp delSp modSp">
        <pc:chgData name="Chay Brown" userId="7f7b29d5-1175-423c-8736-b8fee7f6ac6e" providerId="ADAL" clId="{37CED11F-AD6B-45B1-9192-476293E835BC}" dt="2019-08-29T10:48:02.074" v="967"/>
        <pc:sldMkLst>
          <pc:docMk/>
          <pc:sldMk cId="2983018714" sldId="258"/>
        </pc:sldMkLst>
        <pc:spChg chg="mod">
          <ac:chgData name="Chay Brown" userId="7f7b29d5-1175-423c-8736-b8fee7f6ac6e" providerId="ADAL" clId="{37CED11F-AD6B-45B1-9192-476293E835BC}" dt="2019-08-21T17:25:49.927" v="34" actId="20577"/>
          <ac:spMkLst>
            <pc:docMk/>
            <pc:sldMk cId="2983018714" sldId="258"/>
            <ac:spMk id="10" creationId="{00000000-0000-0000-0000-000000000000}"/>
          </ac:spMkLst>
        </pc:spChg>
        <pc:picChg chg="add ord">
          <ac:chgData name="Chay Brown" userId="7f7b29d5-1175-423c-8736-b8fee7f6ac6e" providerId="ADAL" clId="{37CED11F-AD6B-45B1-9192-476293E835BC}" dt="2019-08-29T10:48:00.464" v="966" actId="167"/>
          <ac:picMkLst>
            <pc:docMk/>
            <pc:sldMk cId="2983018714" sldId="258"/>
            <ac:picMk id="8" creationId="{B73C5D79-6BE2-4071-A940-AE2BF16EFBEA}"/>
          </ac:picMkLst>
        </pc:picChg>
        <pc:picChg chg="del">
          <ac:chgData name="Chay Brown" userId="7f7b29d5-1175-423c-8736-b8fee7f6ac6e" providerId="ADAL" clId="{37CED11F-AD6B-45B1-9192-476293E835BC}" dt="2019-08-29T10:48:02.074" v="967"/>
          <ac:picMkLst>
            <pc:docMk/>
            <pc:sldMk cId="2983018714" sldId="258"/>
            <ac:picMk id="9" creationId="{00000000-0000-0000-0000-000000000000}"/>
          </ac:picMkLst>
        </pc:picChg>
      </pc:sldChg>
      <pc:sldChg chg="addSp delSp modSp modAnim modNotesTx">
        <pc:chgData name="Chay Brown" userId="7f7b29d5-1175-423c-8736-b8fee7f6ac6e" providerId="ADAL" clId="{37CED11F-AD6B-45B1-9192-476293E835BC}" dt="2019-08-29T10:53:13.872" v="979"/>
        <pc:sldMkLst>
          <pc:docMk/>
          <pc:sldMk cId="2061187588" sldId="259"/>
        </pc:sldMkLst>
        <pc:spChg chg="mod">
          <ac:chgData name="Chay Brown" userId="7f7b29d5-1175-423c-8736-b8fee7f6ac6e" providerId="ADAL" clId="{37CED11F-AD6B-45B1-9192-476293E835BC}" dt="2019-08-21T17:27:18.355" v="102" actId="1076"/>
          <ac:spMkLst>
            <pc:docMk/>
            <pc:sldMk cId="2061187588" sldId="259"/>
            <ac:spMk id="3" creationId="{FB9E3227-2CC8-489F-BE29-68EE7C94A73B}"/>
          </ac:spMkLst>
        </pc:spChg>
        <pc:spChg chg="mod">
          <ac:chgData name="Chay Brown" userId="7f7b29d5-1175-423c-8736-b8fee7f6ac6e" providerId="ADAL" clId="{37CED11F-AD6B-45B1-9192-476293E835BC}" dt="2019-08-21T17:29:09.839" v="243" actId="1076"/>
          <ac:spMkLst>
            <pc:docMk/>
            <pc:sldMk cId="2061187588" sldId="259"/>
            <ac:spMk id="9" creationId="{C05227B2-145C-4D87-A1D5-F86DA54AAABF}"/>
          </ac:spMkLst>
        </pc:spChg>
        <pc:picChg chg="del">
          <ac:chgData name="Chay Brown" userId="7f7b29d5-1175-423c-8736-b8fee7f6ac6e" providerId="ADAL" clId="{37CED11F-AD6B-45B1-9192-476293E835BC}" dt="2019-08-29T10:52:53.833" v="970"/>
          <ac:picMkLst>
            <pc:docMk/>
            <pc:sldMk cId="2061187588" sldId="259"/>
            <ac:picMk id="4" creationId="{00000000-0000-0000-0000-000000000000}"/>
          </ac:picMkLst>
        </pc:picChg>
        <pc:picChg chg="del">
          <ac:chgData name="Chay Brown" userId="7f7b29d5-1175-423c-8736-b8fee7f6ac6e" providerId="ADAL" clId="{37CED11F-AD6B-45B1-9192-476293E835BC}" dt="2019-08-21T17:27:35.456" v="152"/>
          <ac:picMkLst>
            <pc:docMk/>
            <pc:sldMk cId="2061187588" sldId="259"/>
            <ac:picMk id="5" creationId="{4C56CF96-FD21-478C-B0E6-EEB2B4A48544}"/>
          </ac:picMkLst>
        </pc:picChg>
        <pc:picChg chg="add mod">
          <ac:chgData name="Chay Brown" userId="7f7b29d5-1175-423c-8736-b8fee7f6ac6e" providerId="ADAL" clId="{37CED11F-AD6B-45B1-9192-476293E835BC}" dt="2019-08-21T17:27:41.472" v="154" actId="1076"/>
          <ac:picMkLst>
            <pc:docMk/>
            <pc:sldMk cId="2061187588" sldId="259"/>
            <ac:picMk id="8" creationId="{33CED327-1267-407B-8D5A-D9F48B8FC996}"/>
          </ac:picMkLst>
        </pc:picChg>
        <pc:picChg chg="add">
          <ac:chgData name="Chay Brown" userId="7f7b29d5-1175-423c-8736-b8fee7f6ac6e" providerId="ADAL" clId="{37CED11F-AD6B-45B1-9192-476293E835BC}" dt="2019-08-29T10:53:13.872" v="979"/>
          <ac:picMkLst>
            <pc:docMk/>
            <pc:sldMk cId="2061187588" sldId="259"/>
            <ac:picMk id="10" creationId="{FCAD97E4-ABE5-4536-A175-2D9AAE580407}"/>
          </ac:picMkLst>
        </pc:picChg>
      </pc:sldChg>
      <pc:sldChg chg="addSp delSp modSp modAnim modNotesTx">
        <pc:chgData name="Chay Brown" userId="7f7b29d5-1175-423c-8736-b8fee7f6ac6e" providerId="ADAL" clId="{37CED11F-AD6B-45B1-9192-476293E835BC}" dt="2019-08-29T10:53:18.665" v="982"/>
        <pc:sldMkLst>
          <pc:docMk/>
          <pc:sldMk cId="255895009" sldId="264"/>
        </pc:sldMkLst>
        <pc:spChg chg="del">
          <ac:chgData name="Chay Brown" userId="7f7b29d5-1175-423c-8736-b8fee7f6ac6e" providerId="ADAL" clId="{37CED11F-AD6B-45B1-9192-476293E835BC}" dt="2019-08-21T17:28:14.718" v="163"/>
          <ac:spMkLst>
            <pc:docMk/>
            <pc:sldMk cId="255895009" sldId="264"/>
            <ac:spMk id="3" creationId="{FB9E3227-2CC8-489F-BE29-68EE7C94A73B}"/>
          </ac:spMkLst>
        </pc:spChg>
        <pc:spChg chg="del mod">
          <ac:chgData name="Chay Brown" userId="7f7b29d5-1175-423c-8736-b8fee7f6ac6e" providerId="ADAL" clId="{37CED11F-AD6B-45B1-9192-476293E835BC}" dt="2019-08-21T17:28:12.562" v="161"/>
          <ac:spMkLst>
            <pc:docMk/>
            <pc:sldMk cId="255895009" sldId="264"/>
            <ac:spMk id="9" creationId="{C05227B2-145C-4D87-A1D5-F86DA54AAABF}"/>
          </ac:spMkLst>
        </pc:spChg>
        <pc:picChg chg="del">
          <ac:chgData name="Chay Brown" userId="7f7b29d5-1175-423c-8736-b8fee7f6ac6e" providerId="ADAL" clId="{37CED11F-AD6B-45B1-9192-476293E835BC}" dt="2019-08-29T10:52:58.117" v="973"/>
          <ac:picMkLst>
            <pc:docMk/>
            <pc:sldMk cId="255895009" sldId="264"/>
            <ac:picMk id="4" creationId="{00000000-0000-0000-0000-000000000000}"/>
          </ac:picMkLst>
        </pc:picChg>
        <pc:picChg chg="add">
          <ac:chgData name="Chay Brown" userId="7f7b29d5-1175-423c-8736-b8fee7f6ac6e" providerId="ADAL" clId="{37CED11F-AD6B-45B1-9192-476293E835BC}" dt="2019-08-29T10:53:18.665" v="982"/>
          <ac:picMkLst>
            <pc:docMk/>
            <pc:sldMk cId="255895009" sldId="264"/>
            <ac:picMk id="6" creationId="{22877659-D149-4A3B-A102-2B9BDE8D8E0C}"/>
          </ac:picMkLst>
        </pc:picChg>
        <pc:picChg chg="del">
          <ac:chgData name="Chay Brown" userId="7f7b29d5-1175-423c-8736-b8fee7f6ac6e" providerId="ADAL" clId="{37CED11F-AD6B-45B1-9192-476293E835BC}" dt="2019-08-21T17:28:13.534" v="162"/>
          <ac:picMkLst>
            <pc:docMk/>
            <pc:sldMk cId="255895009" sldId="264"/>
            <ac:picMk id="8" creationId="{50FB88E4-0543-4DD7-BC8B-47B765AD9612}"/>
          </ac:picMkLst>
        </pc:picChg>
        <pc:picChg chg="add mod">
          <ac:chgData name="Chay Brown" userId="7f7b29d5-1175-423c-8736-b8fee7f6ac6e" providerId="ADAL" clId="{37CED11F-AD6B-45B1-9192-476293E835BC}" dt="2019-08-21T17:31:27.385" v="265" actId="14100"/>
          <ac:picMkLst>
            <pc:docMk/>
            <pc:sldMk cId="255895009" sldId="264"/>
            <ac:picMk id="10" creationId="{7BBCE687-B4EE-41EF-964B-9B11AD1B7C5F}"/>
          </ac:picMkLst>
        </pc:picChg>
      </pc:sldChg>
      <pc:sldChg chg="addSp delSp modSp add modAnim modNotesTx">
        <pc:chgData name="Chay Brown" userId="7f7b29d5-1175-423c-8736-b8fee7f6ac6e" providerId="ADAL" clId="{37CED11F-AD6B-45B1-9192-476293E835BC}" dt="2019-08-29T10:53:15.293" v="980"/>
        <pc:sldMkLst>
          <pc:docMk/>
          <pc:sldMk cId="2917156171" sldId="268"/>
        </pc:sldMkLst>
        <pc:spChg chg="add mod">
          <ac:chgData name="Chay Brown" userId="7f7b29d5-1175-423c-8736-b8fee7f6ac6e" providerId="ADAL" clId="{37CED11F-AD6B-45B1-9192-476293E835BC}" dt="2019-08-21T17:29:48.532" v="247" actId="13822"/>
          <ac:spMkLst>
            <pc:docMk/>
            <pc:sldMk cId="2917156171" sldId="268"/>
            <ac:spMk id="2" creationId="{AFD4313F-026A-4CAB-A154-CC1938545C21}"/>
          </ac:spMkLst>
        </pc:spChg>
        <pc:spChg chg="mod">
          <ac:chgData name="Chay Brown" userId="7f7b29d5-1175-423c-8736-b8fee7f6ac6e" providerId="ADAL" clId="{37CED11F-AD6B-45B1-9192-476293E835BC}" dt="2019-08-21T17:28:28.652" v="190" actId="1076"/>
          <ac:spMkLst>
            <pc:docMk/>
            <pc:sldMk cId="2917156171" sldId="268"/>
            <ac:spMk id="3" creationId="{FB9E3227-2CC8-489F-BE29-68EE7C94A73B}"/>
          </ac:spMkLst>
        </pc:spChg>
        <pc:spChg chg="mod">
          <ac:chgData name="Chay Brown" userId="7f7b29d5-1175-423c-8736-b8fee7f6ac6e" providerId="ADAL" clId="{37CED11F-AD6B-45B1-9192-476293E835BC}" dt="2019-08-21T17:29:53.410" v="248" actId="1076"/>
          <ac:spMkLst>
            <pc:docMk/>
            <pc:sldMk cId="2917156171" sldId="268"/>
            <ac:spMk id="9" creationId="{C05227B2-145C-4D87-A1D5-F86DA54AAABF}"/>
          </ac:spMkLst>
        </pc:spChg>
        <pc:picChg chg="del">
          <ac:chgData name="Chay Brown" userId="7f7b29d5-1175-423c-8736-b8fee7f6ac6e" providerId="ADAL" clId="{37CED11F-AD6B-45B1-9192-476293E835BC}" dt="2019-08-29T10:52:55.405" v="971"/>
          <ac:picMkLst>
            <pc:docMk/>
            <pc:sldMk cId="2917156171" sldId="268"/>
            <ac:picMk id="4" creationId="{00000000-0000-0000-0000-000000000000}"/>
          </ac:picMkLst>
        </pc:picChg>
        <pc:picChg chg="del">
          <ac:chgData name="Chay Brown" userId="7f7b29d5-1175-423c-8736-b8fee7f6ac6e" providerId="ADAL" clId="{37CED11F-AD6B-45B1-9192-476293E835BC}" dt="2019-08-21T17:28:50.548" v="236"/>
          <ac:picMkLst>
            <pc:docMk/>
            <pc:sldMk cId="2917156171" sldId="268"/>
            <ac:picMk id="8" creationId="{33CED327-1267-407B-8D5A-D9F48B8FC996}"/>
          </ac:picMkLst>
        </pc:picChg>
        <pc:picChg chg="add">
          <ac:chgData name="Chay Brown" userId="7f7b29d5-1175-423c-8736-b8fee7f6ac6e" providerId="ADAL" clId="{37CED11F-AD6B-45B1-9192-476293E835BC}" dt="2019-08-29T10:53:15.293" v="980"/>
          <ac:picMkLst>
            <pc:docMk/>
            <pc:sldMk cId="2917156171" sldId="268"/>
            <ac:picMk id="8" creationId="{BFEFBF5D-F5B9-4633-9C5C-1AAB46FB0701}"/>
          </ac:picMkLst>
        </pc:picChg>
      </pc:sldChg>
      <pc:sldChg chg="addSp delSp modSp add ord modNotesTx">
        <pc:chgData name="Chay Brown" userId="7f7b29d5-1175-423c-8736-b8fee7f6ac6e" providerId="ADAL" clId="{37CED11F-AD6B-45B1-9192-476293E835BC}" dt="2019-08-29T10:53:16.449" v="981"/>
        <pc:sldMkLst>
          <pc:docMk/>
          <pc:sldMk cId="2967095471" sldId="269"/>
        </pc:sldMkLst>
        <pc:picChg chg="del">
          <ac:chgData name="Chay Brown" userId="7f7b29d5-1175-423c-8736-b8fee7f6ac6e" providerId="ADAL" clId="{37CED11F-AD6B-45B1-9192-476293E835BC}" dt="2019-08-29T10:52:56.759" v="972"/>
          <ac:picMkLst>
            <pc:docMk/>
            <pc:sldMk cId="2967095471" sldId="269"/>
            <ac:picMk id="4" creationId="{00000000-0000-0000-0000-000000000000}"/>
          </ac:picMkLst>
        </pc:picChg>
        <pc:picChg chg="add del mod">
          <ac:chgData name="Chay Brown" userId="7f7b29d5-1175-423c-8736-b8fee7f6ac6e" providerId="ADAL" clId="{37CED11F-AD6B-45B1-9192-476293E835BC}" dt="2019-08-21T17:32:03.284" v="270"/>
          <ac:picMkLst>
            <pc:docMk/>
            <pc:sldMk cId="2967095471" sldId="269"/>
            <ac:picMk id="5" creationId="{BC91D2B6-0296-42E1-B530-71A97FE3BA8B}"/>
          </ac:picMkLst>
        </pc:picChg>
        <pc:picChg chg="add del mod">
          <ac:chgData name="Chay Brown" userId="7f7b29d5-1175-423c-8736-b8fee7f6ac6e" providerId="ADAL" clId="{37CED11F-AD6B-45B1-9192-476293E835BC}" dt="2019-08-21T17:31:14.201" v="260"/>
          <ac:picMkLst>
            <pc:docMk/>
            <pc:sldMk cId="2967095471" sldId="269"/>
            <ac:picMk id="6" creationId="{08B62026-67AD-4446-B542-0F1F9E4B32E0}"/>
          </ac:picMkLst>
        </pc:picChg>
        <pc:picChg chg="add">
          <ac:chgData name="Chay Brown" userId="7f7b29d5-1175-423c-8736-b8fee7f6ac6e" providerId="ADAL" clId="{37CED11F-AD6B-45B1-9192-476293E835BC}" dt="2019-08-29T10:53:16.449" v="981"/>
          <ac:picMkLst>
            <pc:docMk/>
            <pc:sldMk cId="2967095471" sldId="269"/>
            <ac:picMk id="6" creationId="{5A348949-AFB1-4C33-B6A1-8A32E76A567E}"/>
          </ac:picMkLst>
        </pc:picChg>
        <pc:picChg chg="add mod">
          <ac:chgData name="Chay Brown" userId="7f7b29d5-1175-423c-8736-b8fee7f6ac6e" providerId="ADAL" clId="{37CED11F-AD6B-45B1-9192-476293E835BC}" dt="2019-08-21T17:32:09.156" v="273" actId="1076"/>
          <ac:picMkLst>
            <pc:docMk/>
            <pc:sldMk cId="2967095471" sldId="269"/>
            <ac:picMk id="7" creationId="{9F47EB3D-6847-4E3B-88C6-0E1E181B05D5}"/>
          </ac:picMkLst>
        </pc:picChg>
      </pc:sldChg>
      <pc:sldChg chg="addSp delSp modSp add">
        <pc:chgData name="Chay Brown" userId="7f7b29d5-1175-423c-8736-b8fee7f6ac6e" providerId="ADAL" clId="{37CED11F-AD6B-45B1-9192-476293E835BC}" dt="2019-08-29T10:53:19.767" v="983"/>
        <pc:sldMkLst>
          <pc:docMk/>
          <pc:sldMk cId="4004383622" sldId="270"/>
        </pc:sldMkLst>
        <pc:picChg chg="del">
          <ac:chgData name="Chay Brown" userId="7f7b29d5-1175-423c-8736-b8fee7f6ac6e" providerId="ADAL" clId="{37CED11F-AD6B-45B1-9192-476293E835BC}" dt="2019-08-29T10:53:01.362" v="974"/>
          <ac:picMkLst>
            <pc:docMk/>
            <pc:sldMk cId="4004383622" sldId="270"/>
            <ac:picMk id="4" creationId="{00000000-0000-0000-0000-000000000000}"/>
          </ac:picMkLst>
        </pc:picChg>
        <pc:picChg chg="add mod">
          <ac:chgData name="Chay Brown" userId="7f7b29d5-1175-423c-8736-b8fee7f6ac6e" providerId="ADAL" clId="{37CED11F-AD6B-45B1-9192-476293E835BC}" dt="2019-08-21T17:31:36.846" v="268" actId="14100"/>
          <ac:picMkLst>
            <pc:docMk/>
            <pc:sldMk cId="4004383622" sldId="270"/>
            <ac:picMk id="5" creationId="{66EEC9DE-2CC0-4E38-A17F-91E7C67838E5}"/>
          </ac:picMkLst>
        </pc:picChg>
        <pc:picChg chg="add">
          <ac:chgData name="Chay Brown" userId="7f7b29d5-1175-423c-8736-b8fee7f6ac6e" providerId="ADAL" clId="{37CED11F-AD6B-45B1-9192-476293E835BC}" dt="2019-08-29T10:53:19.767" v="983"/>
          <ac:picMkLst>
            <pc:docMk/>
            <pc:sldMk cId="4004383622" sldId="270"/>
            <ac:picMk id="6" creationId="{1D7FDE85-2F3D-415A-972B-A0EAF28A079C}"/>
          </ac:picMkLst>
        </pc:picChg>
      </pc:sldChg>
      <pc:sldChg chg="addSp delSp modSp add modNotesTx">
        <pc:chgData name="Chay Brown" userId="7f7b29d5-1175-423c-8736-b8fee7f6ac6e" providerId="ADAL" clId="{37CED11F-AD6B-45B1-9192-476293E835BC}" dt="2019-08-29T10:53:21.190" v="984"/>
        <pc:sldMkLst>
          <pc:docMk/>
          <pc:sldMk cId="3231962458" sldId="271"/>
        </pc:sldMkLst>
        <pc:spChg chg="add mod">
          <ac:chgData name="Chay Brown" userId="7f7b29d5-1175-423c-8736-b8fee7f6ac6e" providerId="ADAL" clId="{37CED11F-AD6B-45B1-9192-476293E835BC}" dt="2019-08-21T17:34:20.713" v="333" actId="20577"/>
          <ac:spMkLst>
            <pc:docMk/>
            <pc:sldMk cId="3231962458" sldId="271"/>
            <ac:spMk id="14" creationId="{EACE5A62-F6B9-4CA6-B3B8-91A0FD094AE5}"/>
          </ac:spMkLst>
        </pc:spChg>
        <pc:picChg chg="del">
          <ac:chgData name="Chay Brown" userId="7f7b29d5-1175-423c-8736-b8fee7f6ac6e" providerId="ADAL" clId="{37CED11F-AD6B-45B1-9192-476293E835BC}" dt="2019-08-29T10:53:05.113" v="976"/>
          <ac:picMkLst>
            <pc:docMk/>
            <pc:sldMk cId="3231962458" sldId="271"/>
            <ac:picMk id="4" creationId="{00000000-0000-0000-0000-000000000000}"/>
          </ac:picMkLst>
        </pc:picChg>
        <pc:picChg chg="del">
          <ac:chgData name="Chay Brown" userId="7f7b29d5-1175-423c-8736-b8fee7f6ac6e" providerId="ADAL" clId="{37CED11F-AD6B-45B1-9192-476293E835BC}" dt="2019-08-21T17:32:29.457" v="275"/>
          <ac:picMkLst>
            <pc:docMk/>
            <pc:sldMk cId="3231962458" sldId="271"/>
            <ac:picMk id="5" creationId="{66EEC9DE-2CC0-4E38-A17F-91E7C67838E5}"/>
          </ac:picMkLst>
        </pc:picChg>
        <pc:picChg chg="add mod">
          <ac:chgData name="Chay Brown" userId="7f7b29d5-1175-423c-8736-b8fee7f6ac6e" providerId="ADAL" clId="{37CED11F-AD6B-45B1-9192-476293E835BC}" dt="2019-08-21T17:35:05.606" v="341" actId="1076"/>
          <ac:picMkLst>
            <pc:docMk/>
            <pc:sldMk cId="3231962458" sldId="271"/>
            <ac:picMk id="6" creationId="{5F22C141-E118-4024-913C-3108F796ECDB}"/>
          </ac:picMkLst>
        </pc:picChg>
        <pc:picChg chg="add del">
          <ac:chgData name="Chay Brown" userId="7f7b29d5-1175-423c-8736-b8fee7f6ac6e" providerId="ADAL" clId="{37CED11F-AD6B-45B1-9192-476293E835BC}" dt="2019-08-21T17:34:47.168" v="335"/>
          <ac:picMkLst>
            <pc:docMk/>
            <pc:sldMk cId="3231962458" sldId="271"/>
            <ac:picMk id="7" creationId="{841646BB-47E3-4014-96B4-1AF48BA49465}"/>
          </ac:picMkLst>
        </pc:picChg>
        <pc:picChg chg="add del">
          <ac:chgData name="Chay Brown" userId="7f7b29d5-1175-423c-8736-b8fee7f6ac6e" providerId="ADAL" clId="{37CED11F-AD6B-45B1-9192-476293E835BC}" dt="2019-08-21T17:34:47.168" v="335"/>
          <ac:picMkLst>
            <pc:docMk/>
            <pc:sldMk cId="3231962458" sldId="271"/>
            <ac:picMk id="8" creationId="{976E8192-8756-478B-B603-656AE0519C63}"/>
          </ac:picMkLst>
        </pc:picChg>
        <pc:picChg chg="add del">
          <ac:chgData name="Chay Brown" userId="7f7b29d5-1175-423c-8736-b8fee7f6ac6e" providerId="ADAL" clId="{37CED11F-AD6B-45B1-9192-476293E835BC}" dt="2019-08-21T17:34:47.168" v="335"/>
          <ac:picMkLst>
            <pc:docMk/>
            <pc:sldMk cId="3231962458" sldId="271"/>
            <ac:picMk id="9" creationId="{46C50507-CE29-4FFD-9ADD-BF782BCC48E2}"/>
          </ac:picMkLst>
        </pc:picChg>
        <pc:picChg chg="add mod">
          <ac:chgData name="Chay Brown" userId="7f7b29d5-1175-423c-8736-b8fee7f6ac6e" providerId="ADAL" clId="{37CED11F-AD6B-45B1-9192-476293E835BC}" dt="2019-08-21T17:35:05.606" v="341" actId="1076"/>
          <ac:picMkLst>
            <pc:docMk/>
            <pc:sldMk cId="3231962458" sldId="271"/>
            <ac:picMk id="10" creationId="{21C7D44A-CC87-4CD4-8614-D6E49B7EDAF8}"/>
          </ac:picMkLst>
        </pc:picChg>
        <pc:picChg chg="add">
          <ac:chgData name="Chay Brown" userId="7f7b29d5-1175-423c-8736-b8fee7f6ac6e" providerId="ADAL" clId="{37CED11F-AD6B-45B1-9192-476293E835BC}" dt="2019-08-29T10:53:21.190" v="984"/>
          <ac:picMkLst>
            <pc:docMk/>
            <pc:sldMk cId="3231962458" sldId="271"/>
            <ac:picMk id="13" creationId="{A4700DF5-E227-47BF-AFB4-CE5741EE79AF}"/>
          </ac:picMkLst>
        </pc:picChg>
        <pc:picChg chg="add mod">
          <ac:chgData name="Chay Brown" userId="7f7b29d5-1175-423c-8736-b8fee7f6ac6e" providerId="ADAL" clId="{37CED11F-AD6B-45B1-9192-476293E835BC}" dt="2019-08-21T17:35:05.606" v="341" actId="1076"/>
          <ac:picMkLst>
            <pc:docMk/>
            <pc:sldMk cId="3231962458" sldId="271"/>
            <ac:picMk id="13" creationId="{B199560D-0A47-4F02-A7C8-E93690973754}"/>
          </ac:picMkLst>
        </pc:picChg>
      </pc:sldChg>
      <pc:sldChg chg="addSp delSp modSp add modNotesTx">
        <pc:chgData name="Chay Brown" userId="7f7b29d5-1175-423c-8736-b8fee7f6ac6e" providerId="ADAL" clId="{37CED11F-AD6B-45B1-9192-476293E835BC}" dt="2019-08-29T10:53:25.683" v="986" actId="167"/>
        <pc:sldMkLst>
          <pc:docMk/>
          <pc:sldMk cId="1011151091" sldId="272"/>
        </pc:sldMkLst>
        <pc:spChg chg="mod">
          <ac:chgData name="Chay Brown" userId="7f7b29d5-1175-423c-8736-b8fee7f6ac6e" providerId="ADAL" clId="{37CED11F-AD6B-45B1-9192-476293E835BC}" dt="2019-08-21T17:33:53.711" v="287" actId="20577"/>
          <ac:spMkLst>
            <pc:docMk/>
            <pc:sldMk cId="1011151091" sldId="272"/>
            <ac:spMk id="14" creationId="{EACE5A62-F6B9-4CA6-B3B8-91A0FD094AE5}"/>
          </ac:spMkLst>
        </pc:spChg>
        <pc:spChg chg="add mod">
          <ac:chgData name="Chay Brown" userId="7f7b29d5-1175-423c-8736-b8fee7f6ac6e" providerId="ADAL" clId="{37CED11F-AD6B-45B1-9192-476293E835BC}" dt="2019-08-21T17:40:58.589" v="685" actId="1076"/>
          <ac:spMkLst>
            <pc:docMk/>
            <pc:sldMk cId="1011151091" sldId="272"/>
            <ac:spMk id="18" creationId="{8D40D1DE-98CB-43D9-8987-355B02AE56C1}"/>
          </ac:spMkLst>
        </pc:spChg>
        <pc:spChg chg="add mod">
          <ac:chgData name="Chay Brown" userId="7f7b29d5-1175-423c-8736-b8fee7f6ac6e" providerId="ADAL" clId="{37CED11F-AD6B-45B1-9192-476293E835BC}" dt="2019-08-21T17:40:42.610" v="683" actId="1076"/>
          <ac:spMkLst>
            <pc:docMk/>
            <pc:sldMk cId="1011151091" sldId="272"/>
            <ac:spMk id="21" creationId="{7C99B80C-D81D-47EF-948F-0AC49EA6AB09}"/>
          </ac:spMkLst>
        </pc:spChg>
        <pc:spChg chg="add mod">
          <ac:chgData name="Chay Brown" userId="7f7b29d5-1175-423c-8736-b8fee7f6ac6e" providerId="ADAL" clId="{37CED11F-AD6B-45B1-9192-476293E835BC}" dt="2019-08-21T17:40:50.670" v="684" actId="1076"/>
          <ac:spMkLst>
            <pc:docMk/>
            <pc:sldMk cId="1011151091" sldId="272"/>
            <ac:spMk id="23" creationId="{225400FB-AB02-484F-A8BB-3535180A097B}"/>
          </ac:spMkLst>
        </pc:spChg>
        <pc:picChg chg="del mod">
          <ac:chgData name="Chay Brown" userId="7f7b29d5-1175-423c-8736-b8fee7f6ac6e" providerId="ADAL" clId="{37CED11F-AD6B-45B1-9192-476293E835BC}" dt="2019-08-29T10:53:03.195" v="975"/>
          <ac:picMkLst>
            <pc:docMk/>
            <pc:sldMk cId="1011151091" sldId="272"/>
            <ac:picMk id="4" creationId="{00000000-0000-0000-0000-000000000000}"/>
          </ac:picMkLst>
        </pc:picChg>
        <pc:picChg chg="del">
          <ac:chgData name="Chay Brown" userId="7f7b29d5-1175-423c-8736-b8fee7f6ac6e" providerId="ADAL" clId="{37CED11F-AD6B-45B1-9192-476293E835BC}" dt="2019-08-21T17:33:58.698" v="288"/>
          <ac:picMkLst>
            <pc:docMk/>
            <pc:sldMk cId="1011151091" sldId="272"/>
            <ac:picMk id="6" creationId="{5F22C141-E118-4024-913C-3108F796ECDB}"/>
          </ac:picMkLst>
        </pc:picChg>
        <pc:picChg chg="del">
          <ac:chgData name="Chay Brown" userId="7f7b29d5-1175-423c-8736-b8fee7f6ac6e" providerId="ADAL" clId="{37CED11F-AD6B-45B1-9192-476293E835BC}" dt="2019-08-21T17:33:58.698" v="288"/>
          <ac:picMkLst>
            <pc:docMk/>
            <pc:sldMk cId="1011151091" sldId="272"/>
            <ac:picMk id="7" creationId="{841646BB-47E3-4014-96B4-1AF48BA49465}"/>
          </ac:picMkLst>
        </pc:picChg>
        <pc:picChg chg="del">
          <ac:chgData name="Chay Brown" userId="7f7b29d5-1175-423c-8736-b8fee7f6ac6e" providerId="ADAL" clId="{37CED11F-AD6B-45B1-9192-476293E835BC}" dt="2019-08-21T17:33:58.698" v="288"/>
          <ac:picMkLst>
            <pc:docMk/>
            <pc:sldMk cId="1011151091" sldId="272"/>
            <ac:picMk id="8" creationId="{976E8192-8756-478B-B603-656AE0519C63}"/>
          </ac:picMkLst>
        </pc:picChg>
        <pc:picChg chg="del">
          <ac:chgData name="Chay Brown" userId="7f7b29d5-1175-423c-8736-b8fee7f6ac6e" providerId="ADAL" clId="{37CED11F-AD6B-45B1-9192-476293E835BC}" dt="2019-08-21T17:33:58.698" v="288"/>
          <ac:picMkLst>
            <pc:docMk/>
            <pc:sldMk cId="1011151091" sldId="272"/>
            <ac:picMk id="9" creationId="{46C50507-CE29-4FFD-9ADD-BF782BCC48E2}"/>
          </ac:picMkLst>
        </pc:picChg>
        <pc:picChg chg="del">
          <ac:chgData name="Chay Brown" userId="7f7b29d5-1175-423c-8736-b8fee7f6ac6e" providerId="ADAL" clId="{37CED11F-AD6B-45B1-9192-476293E835BC}" dt="2019-08-21T17:33:58.698" v="288"/>
          <ac:picMkLst>
            <pc:docMk/>
            <pc:sldMk cId="1011151091" sldId="272"/>
            <ac:picMk id="10" creationId="{21C7D44A-CC87-4CD4-8614-D6E49B7EDAF8}"/>
          </ac:picMkLst>
        </pc:picChg>
        <pc:picChg chg="del">
          <ac:chgData name="Chay Brown" userId="7f7b29d5-1175-423c-8736-b8fee7f6ac6e" providerId="ADAL" clId="{37CED11F-AD6B-45B1-9192-476293E835BC}" dt="2019-08-21T17:33:58.698" v="288"/>
          <ac:picMkLst>
            <pc:docMk/>
            <pc:sldMk cId="1011151091" sldId="272"/>
            <ac:picMk id="13" creationId="{B199560D-0A47-4F02-A7C8-E93690973754}"/>
          </ac:picMkLst>
        </pc:picChg>
        <pc:picChg chg="add mod">
          <ac:chgData name="Chay Brown" userId="7f7b29d5-1175-423c-8736-b8fee7f6ac6e" providerId="ADAL" clId="{37CED11F-AD6B-45B1-9192-476293E835BC}" dt="2019-08-21T17:40:27.597" v="680" actId="1076"/>
          <ac:picMkLst>
            <pc:docMk/>
            <pc:sldMk cId="1011151091" sldId="272"/>
            <ac:picMk id="15" creationId="{0F0CCEC3-0B8C-478A-B89C-6999A618E473}"/>
          </ac:picMkLst>
        </pc:picChg>
        <pc:picChg chg="add mod">
          <ac:chgData name="Chay Brown" userId="7f7b29d5-1175-423c-8736-b8fee7f6ac6e" providerId="ADAL" clId="{37CED11F-AD6B-45B1-9192-476293E835BC}" dt="2019-08-21T17:40:27.597" v="680" actId="1076"/>
          <ac:picMkLst>
            <pc:docMk/>
            <pc:sldMk cId="1011151091" sldId="272"/>
            <ac:picMk id="16" creationId="{7F39C9FA-2293-4FD6-AEE5-394EA4913162}"/>
          </ac:picMkLst>
        </pc:picChg>
        <pc:picChg chg="add mod">
          <ac:chgData name="Chay Brown" userId="7f7b29d5-1175-423c-8736-b8fee7f6ac6e" providerId="ADAL" clId="{37CED11F-AD6B-45B1-9192-476293E835BC}" dt="2019-08-21T17:40:27.597" v="680" actId="1076"/>
          <ac:picMkLst>
            <pc:docMk/>
            <pc:sldMk cId="1011151091" sldId="272"/>
            <ac:picMk id="17" creationId="{61EB75F3-B0E1-41A0-891C-D8CB37890E92}"/>
          </ac:picMkLst>
        </pc:picChg>
        <pc:picChg chg="add mod">
          <ac:chgData name="Chay Brown" userId="7f7b29d5-1175-423c-8736-b8fee7f6ac6e" providerId="ADAL" clId="{37CED11F-AD6B-45B1-9192-476293E835BC}" dt="2019-08-21T17:40:58.589" v="685" actId="1076"/>
          <ac:picMkLst>
            <pc:docMk/>
            <pc:sldMk cId="1011151091" sldId="272"/>
            <ac:picMk id="19" creationId="{0DD42776-1315-4945-B37E-C1D32BA687FC}"/>
          </ac:picMkLst>
        </pc:picChg>
        <pc:picChg chg="add mod">
          <ac:chgData name="Chay Brown" userId="7f7b29d5-1175-423c-8736-b8fee7f6ac6e" providerId="ADAL" clId="{37CED11F-AD6B-45B1-9192-476293E835BC}" dt="2019-08-21T17:40:58.589" v="685" actId="1076"/>
          <ac:picMkLst>
            <pc:docMk/>
            <pc:sldMk cId="1011151091" sldId="272"/>
            <ac:picMk id="20" creationId="{E7506921-DC03-4D2B-BC70-3C6B8C5068DE}"/>
          </ac:picMkLst>
        </pc:picChg>
        <pc:picChg chg="add mod">
          <ac:chgData name="Chay Brown" userId="7f7b29d5-1175-423c-8736-b8fee7f6ac6e" providerId="ADAL" clId="{37CED11F-AD6B-45B1-9192-476293E835BC}" dt="2019-08-21T17:40:42.610" v="683" actId="1076"/>
          <ac:picMkLst>
            <pc:docMk/>
            <pc:sldMk cId="1011151091" sldId="272"/>
            <ac:picMk id="22" creationId="{8333FBE7-97AD-4F87-AD7B-BDBBEE5E677B}"/>
          </ac:picMkLst>
        </pc:picChg>
        <pc:picChg chg="add mod">
          <ac:chgData name="Chay Brown" userId="7f7b29d5-1175-423c-8736-b8fee7f6ac6e" providerId="ADAL" clId="{37CED11F-AD6B-45B1-9192-476293E835BC}" dt="2019-08-21T17:40:50.670" v="684" actId="1076"/>
          <ac:picMkLst>
            <pc:docMk/>
            <pc:sldMk cId="1011151091" sldId="272"/>
            <ac:picMk id="24" creationId="{75CB5030-B50A-4831-A1A8-47FF051DD980}"/>
          </ac:picMkLst>
        </pc:picChg>
        <pc:picChg chg="add mod">
          <ac:chgData name="Chay Brown" userId="7f7b29d5-1175-423c-8736-b8fee7f6ac6e" providerId="ADAL" clId="{37CED11F-AD6B-45B1-9192-476293E835BC}" dt="2019-08-21T17:40:50.670" v="684" actId="1076"/>
          <ac:picMkLst>
            <pc:docMk/>
            <pc:sldMk cId="1011151091" sldId="272"/>
            <ac:picMk id="25" creationId="{9290D89C-CEF3-4103-B70B-1975AA594A37}"/>
          </ac:picMkLst>
        </pc:picChg>
        <pc:picChg chg="add ord">
          <ac:chgData name="Chay Brown" userId="7f7b29d5-1175-423c-8736-b8fee7f6ac6e" providerId="ADAL" clId="{37CED11F-AD6B-45B1-9192-476293E835BC}" dt="2019-08-29T10:53:25.683" v="986" actId="167"/>
          <ac:picMkLst>
            <pc:docMk/>
            <pc:sldMk cId="1011151091" sldId="272"/>
            <ac:picMk id="26" creationId="{31C47953-0125-4600-9F7F-69C4AA204E3F}"/>
          </ac:picMkLst>
        </pc:picChg>
      </pc:sldChg>
      <pc:sldChg chg="addSp delSp modSp add modNotesTx">
        <pc:chgData name="Chay Brown" userId="7f7b29d5-1175-423c-8736-b8fee7f6ac6e" providerId="ADAL" clId="{37CED11F-AD6B-45B1-9192-476293E835BC}" dt="2019-08-29T10:53:29.813" v="987"/>
        <pc:sldMkLst>
          <pc:docMk/>
          <pc:sldMk cId="3478552644" sldId="273"/>
        </pc:sldMkLst>
        <pc:spChg chg="mod">
          <ac:chgData name="Chay Brown" userId="7f7b29d5-1175-423c-8736-b8fee7f6ac6e" providerId="ADAL" clId="{37CED11F-AD6B-45B1-9192-476293E835BC}" dt="2019-08-21T17:38:01.840" v="551" actId="20577"/>
          <ac:spMkLst>
            <pc:docMk/>
            <pc:sldMk cId="3478552644" sldId="273"/>
            <ac:spMk id="8" creationId="{6DD601A2-5F3D-48E5-972C-275AE3A45937}"/>
          </ac:spMkLst>
        </pc:spChg>
        <pc:picChg chg="del">
          <ac:chgData name="Chay Brown" userId="7f7b29d5-1175-423c-8736-b8fee7f6ac6e" providerId="ADAL" clId="{37CED11F-AD6B-45B1-9192-476293E835BC}" dt="2019-08-29T10:53:06.648" v="977"/>
          <ac:picMkLst>
            <pc:docMk/>
            <pc:sldMk cId="3478552644" sldId="273"/>
            <ac:picMk id="4" creationId="{00000000-0000-0000-0000-000000000000}"/>
          </ac:picMkLst>
        </pc:picChg>
        <pc:picChg chg="add">
          <ac:chgData name="Chay Brown" userId="7f7b29d5-1175-423c-8736-b8fee7f6ac6e" providerId="ADAL" clId="{37CED11F-AD6B-45B1-9192-476293E835BC}" dt="2019-08-29T10:53:29.813" v="987"/>
          <ac:picMkLst>
            <pc:docMk/>
            <pc:sldMk cId="3478552644" sldId="273"/>
            <ac:picMk id="15" creationId="{6866A1D7-A1D1-4659-81E3-2957472C7972}"/>
          </ac:picMkLst>
        </pc:picChg>
      </pc:sldChg>
      <pc:sldChg chg="addSp delSp modSp add ord modAnim modNotesTx">
        <pc:chgData name="Chay Brown" userId="7f7b29d5-1175-423c-8736-b8fee7f6ac6e" providerId="ADAL" clId="{37CED11F-AD6B-45B1-9192-476293E835BC}" dt="2019-08-29T10:53:31.700" v="988"/>
        <pc:sldMkLst>
          <pc:docMk/>
          <pc:sldMk cId="4119355579" sldId="274"/>
        </pc:sldMkLst>
        <pc:spChg chg="mod">
          <ac:chgData name="Chay Brown" userId="7f7b29d5-1175-423c-8736-b8fee7f6ac6e" providerId="ADAL" clId="{37CED11F-AD6B-45B1-9192-476293E835BC}" dt="2019-08-21T17:45:08.790" v="920" actId="1076"/>
          <ac:spMkLst>
            <pc:docMk/>
            <pc:sldMk cId="4119355579" sldId="274"/>
            <ac:spMk id="3" creationId="{FB9E3227-2CC8-489F-BE29-68EE7C94A73B}"/>
          </ac:spMkLst>
        </pc:spChg>
        <pc:spChg chg="del">
          <ac:chgData name="Chay Brown" userId="7f7b29d5-1175-423c-8736-b8fee7f6ac6e" providerId="ADAL" clId="{37CED11F-AD6B-45B1-9192-476293E835BC}" dt="2019-08-21T17:44:56.778" v="919"/>
          <ac:spMkLst>
            <pc:docMk/>
            <pc:sldMk cId="4119355579" sldId="274"/>
            <ac:spMk id="9" creationId="{C05227B2-145C-4D87-A1D5-F86DA54AAABF}"/>
          </ac:spMkLst>
        </pc:spChg>
        <pc:picChg chg="del">
          <ac:chgData name="Chay Brown" userId="7f7b29d5-1175-423c-8736-b8fee7f6ac6e" providerId="ADAL" clId="{37CED11F-AD6B-45B1-9192-476293E835BC}" dt="2019-08-29T10:53:07.972" v="978"/>
          <ac:picMkLst>
            <pc:docMk/>
            <pc:sldMk cId="4119355579" sldId="274"/>
            <ac:picMk id="4" creationId="{00000000-0000-0000-0000-000000000000}"/>
          </ac:picMkLst>
        </pc:picChg>
        <pc:picChg chg="add">
          <ac:chgData name="Chay Brown" userId="7f7b29d5-1175-423c-8736-b8fee7f6ac6e" providerId="ADAL" clId="{37CED11F-AD6B-45B1-9192-476293E835BC}" dt="2019-08-29T10:53:31.700" v="988"/>
          <ac:picMkLst>
            <pc:docMk/>
            <pc:sldMk cId="4119355579" sldId="274"/>
            <ac:picMk id="7" creationId="{5F8FE22E-94F8-46D8-B74E-EC39595506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6F06-5850-BA48-850E-FCFA4C54607A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9902-0054-9242-AD24-B46328C0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4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147A-08AE-544F-8CBA-320E4A0D507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B596-D218-9D43-A4EC-2B51BE92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5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Visit our website for the lesson plan and worksheet to accompany this PowerPoint.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word bi and reiterate that some people don’t mind which gender their partner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create a poster about relationships, choose an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as appropriate: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Students stick pictures of different couples onto an A3 piece of paper and stick on or match symbols relating to different types of couple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(same gender, </a:t>
            </a:r>
            <a:r>
              <a:rPr lang="en-GB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gender).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Students stick pictures of different couples onto an A3 piece of paper and write some key words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sentences about relationships.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Students create their own poster that shows different couples and that gives a message that some people are LGBT and it’s 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class, read King and King. Use the sensory props to support understanding and engagement.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got married in the story? Students to answer if they are able to, or match key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did the two princes get married? Students to answer if they are able to, or match key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the photos of the different couples. Discuss that the photos show people who are married or in a relationship with each other. They are people that are in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 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the photos of the different couples. Discuss that the photos show people who are married or in a relationship with each other. They are people that are in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 with each other.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3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the photos of the different couples. Discuss that the photos show people who are married or in a relationship with each other. They are people that are in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 with each other.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some people have a relationship with people of a different gender to them. This includes if one of the people in the relationship is non-binary, like Sam Smith (bottom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some people are gay, lesbian or bi. Lesbian and gay people are attracted to people of the same gender as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B596-D218-9D43-A4EC-2B51BE929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29C6-720C-CD4A-80B4-454A0ED44C0B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1F29-62E0-D24B-95F3-AC826BB0C4B7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4B3A-F2EA-B846-BCE5-6613D2067B0F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AF7-02B2-284E-982F-99996CD86E97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DF7B-F1BE-F642-9184-3ABB55409E15}" type="datetime1">
              <a:rPr lang="en-GB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69F-901A-0545-8E2D-3061FF532DF1}" type="datetime1">
              <a:rPr lang="en-GB" smtClean="0"/>
              <a:t>14/10/2019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41A3-5C84-AE48-80D5-CECD255030C9}" type="datetime1">
              <a:rPr lang="en-GB" smtClean="0"/>
              <a:t>14/10/2019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686-31EB-BA46-AF93-7633D4C61FF4}" type="datetime1">
              <a:rPr lang="en-GB" smtClean="0"/>
              <a:t>14/10/2019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8FB5-4CE1-7A43-B078-AB770DC5DE95}" type="datetime1">
              <a:rPr lang="en-GB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8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2335-70CD-774C-B910-55CAAA9A0365}" type="datetime1">
              <a:rPr lang="en-GB" smtClean="0"/>
              <a:t>14/10/2019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A77A-91C6-0946-A8E3-AA51554AE327}" type="datetime1">
              <a:rPr lang="en-GB" smtClean="0"/>
              <a:t>14/10/2019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CVR.jpg">
            <a:extLst>
              <a:ext uri="{FF2B5EF4-FFF2-40B4-BE49-F238E27FC236}">
                <a16:creationId xmlns="" xmlns:a16="http://schemas.microsoft.com/office/drawing/2014/main" id="{B73C5D79-6BE2-4071-A940-AE2BF16EF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469" y="2080666"/>
            <a:ext cx="8501062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800" dirty="0">
                <a:solidFill>
                  <a:srgbClr val="FFFFFF"/>
                </a:solidFill>
                <a:latin typeface="Arial"/>
                <a:cs typeface="Arial"/>
              </a:rPr>
              <a:t>Relationships – lesson pack from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Stonewall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part in a sensory story AND To look at pictures of different couples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questions about a story AND To know that a romantic relationship can be between people of any gender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talk about events in a story and link them to my own experiences AND To understand that a romantic relationship can be between people of any gender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9143" y="1836062"/>
            <a:ext cx="3722915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143" y="4963892"/>
            <a:ext cx="3722915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2E2EC5-6AC0-4CE4-92A5-72AC9B72C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6" y="221559"/>
            <a:ext cx="1495376" cy="17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1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292F0F9B-D057-422C-9A3A-1074A4540918}"/>
              </a:ext>
            </a:extLst>
          </p:cNvPr>
          <p:cNvSpPr txBox="1">
            <a:spLocks/>
          </p:cNvSpPr>
          <p:nvPr/>
        </p:nvSpPr>
        <p:spPr>
          <a:xfrm>
            <a:off x="5715000" y="64632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LGBT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10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B0188D2-9A21-45C7-BD4C-373CD3CF69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D601A2-5F3D-48E5-972C-275AE3A45937}"/>
              </a:ext>
            </a:extLst>
          </p:cNvPr>
          <p:cNvSpPr txBox="1"/>
          <p:nvPr/>
        </p:nvSpPr>
        <p:spPr>
          <a:xfrm>
            <a:off x="300115" y="455184"/>
            <a:ext cx="9717088" cy="580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endParaRPr lang="en-US" sz="2800" b="1" dirty="0">
              <a:solidFill>
                <a:srgbClr val="279989"/>
              </a:solidFill>
              <a:latin typeface="Arial"/>
              <a:cs typeface="Arial"/>
            </a:endParaRPr>
          </a:p>
          <a:p>
            <a:pPr>
              <a:lnSpc>
                <a:spcPts val="1700"/>
              </a:lnSpc>
            </a:pPr>
            <a:endParaRPr lang="en-US" sz="2400" b="1" dirty="0">
              <a:solidFill>
                <a:srgbClr val="CD0920"/>
              </a:solidFill>
              <a:latin typeface="Arial"/>
              <a:cs typeface="Arial"/>
            </a:endParaRPr>
          </a:p>
          <a:p>
            <a:pPr>
              <a:lnSpc>
                <a:spcPts val="2300"/>
              </a:lnSpc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people are bi.</a:t>
            </a: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 people love men.</a:t>
            </a: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 people love women.</a:t>
            </a: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 people love non-binary people.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CD09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2400" dirty="0">
              <a:solidFill>
                <a:srgbClr val="CD09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400" dirty="0">
              <a:solidFill>
                <a:srgbClr val="CD092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0AE2AB-9BFB-4779-B24F-D8643142CD66}"/>
              </a:ext>
            </a:extLst>
          </p:cNvPr>
          <p:cNvSpPr/>
          <p:nvPr/>
        </p:nvSpPr>
        <p:spPr>
          <a:xfrm>
            <a:off x="3198050" y="1328159"/>
            <a:ext cx="2008505" cy="1853565"/>
          </a:xfrm>
          <a:prstGeom prst="rect">
            <a:avLst/>
          </a:prstGeom>
          <a:noFill/>
          <a:ln w="41275">
            <a:solidFill>
              <a:srgbClr val="12AE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DA8847C-09D3-480A-BC1D-F5BDE5AF3E1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74250" y="1436744"/>
            <a:ext cx="1857375" cy="1114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BB970EC-ED94-4590-9FD9-3DF8382F082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64725" y="2608319"/>
            <a:ext cx="538480" cy="525145"/>
          </a:xfrm>
          <a:prstGeom prst="rect">
            <a:avLst/>
          </a:prstGeom>
        </p:spPr>
      </p:pic>
      <p:pic>
        <p:nvPicPr>
          <p:cNvPr id="2050" name="Picture 2" descr="https://www.etonline.com/sites/default/files/styles/max_970x546/public/images/2018-10/1280_stephanie_brad.jpg?itok=KKcMv_oC&amp;h=c673cd1c">
            <a:extLst>
              <a:ext uri="{FF2B5EF4-FFF2-40B4-BE49-F238E27FC236}">
                <a16:creationId xmlns="" xmlns:a16="http://schemas.microsoft.com/office/drawing/2014/main" id="{4583E189-B622-4DF6-8A40-488BD6733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2755" y="1328159"/>
            <a:ext cx="2337632" cy="18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D5BfCIwUEAAHsWp.jpg">
            <a:extLst>
              <a:ext uri="{FF2B5EF4-FFF2-40B4-BE49-F238E27FC236}">
                <a16:creationId xmlns="" xmlns:a16="http://schemas.microsoft.com/office/drawing/2014/main" id="{1E69F373-7333-4D35-B5E5-AD0D6041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2755" y="3417569"/>
            <a:ext cx="2337632" cy="18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_Footer.jpg">
            <a:extLst>
              <a:ext uri="{FF2B5EF4-FFF2-40B4-BE49-F238E27FC236}">
                <a16:creationId xmlns="" xmlns:a16="http://schemas.microsoft.com/office/drawing/2014/main" id="{6866A1D7-A1D1-4659-81E3-2957472C79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11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9E3227-2CC8-489F-BE29-68EE7C94A73B}"/>
              </a:ext>
            </a:extLst>
          </p:cNvPr>
          <p:cNvSpPr txBox="1"/>
          <p:nvPr/>
        </p:nvSpPr>
        <p:spPr>
          <a:xfrm>
            <a:off x="441818" y="1089864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Make a poster about relationships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AFD4313F-026A-4CAB-A154-CC1938545C21}"/>
              </a:ext>
            </a:extLst>
          </p:cNvPr>
          <p:cNvSpPr/>
          <p:nvPr/>
        </p:nvSpPr>
        <p:spPr>
          <a:xfrm>
            <a:off x="2309567" y="2130458"/>
            <a:ext cx="3714161" cy="2950805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PP_Footer.jpg">
            <a:extLst>
              <a:ext uri="{FF2B5EF4-FFF2-40B4-BE49-F238E27FC236}">
                <a16:creationId xmlns="" xmlns:a16="http://schemas.microsoft.com/office/drawing/2014/main" id="{5F8FE22E-94F8-46D8-B74E-EC3959550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2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9E3227-2CC8-489F-BE29-68EE7C94A73B}"/>
              </a:ext>
            </a:extLst>
          </p:cNvPr>
          <p:cNvSpPr txBox="1"/>
          <p:nvPr/>
        </p:nvSpPr>
        <p:spPr>
          <a:xfrm>
            <a:off x="2585879" y="1651536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King and King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ages-na.ssl-images-amazon.com/images/I/61AQTXNi2LL._SY498_BO1,204,203,200_.jpg">
            <a:extLst>
              <a:ext uri="{FF2B5EF4-FFF2-40B4-BE49-F238E27FC236}">
                <a16:creationId xmlns="" xmlns:a16="http://schemas.microsoft.com/office/drawing/2014/main" id="{BAA982B7-B8DE-4053-8820-35276ECC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378" y="2397841"/>
            <a:ext cx="3154248" cy="31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P_Footer.jpg">
            <a:extLst>
              <a:ext uri="{FF2B5EF4-FFF2-40B4-BE49-F238E27FC236}">
                <a16:creationId xmlns="" xmlns:a16="http://schemas.microsoft.com/office/drawing/2014/main" id="{7FD4E410-68AB-4039-806B-C0C149BE4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3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9E3227-2CC8-489F-BE29-68EE7C94A73B}"/>
              </a:ext>
            </a:extLst>
          </p:cNvPr>
          <p:cNvSpPr txBox="1"/>
          <p:nvPr/>
        </p:nvSpPr>
        <p:spPr>
          <a:xfrm>
            <a:off x="2506288" y="1101934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 got married?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227B2-145C-4D87-A1D5-F86DA54AAABF}"/>
              </a:ext>
            </a:extLst>
          </p:cNvPr>
          <p:cNvSpPr txBox="1"/>
          <p:nvPr/>
        </p:nvSpPr>
        <p:spPr>
          <a:xfrm>
            <a:off x="6282964" y="4634843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princes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mages-na.ssl-images-amazon.com/images/I/61AQTXNi2LL._SY498_BO1,204,203,200_.jpg">
            <a:extLst>
              <a:ext uri="{FF2B5EF4-FFF2-40B4-BE49-F238E27FC236}">
                <a16:creationId xmlns="" xmlns:a16="http://schemas.microsoft.com/office/drawing/2014/main" id="{33CED327-1267-407B-8D5A-D9F48B8F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288" y="2003815"/>
            <a:ext cx="3154248" cy="31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_Footer.jpg">
            <a:extLst>
              <a:ext uri="{FF2B5EF4-FFF2-40B4-BE49-F238E27FC236}">
                <a16:creationId xmlns="" xmlns:a16="http://schemas.microsoft.com/office/drawing/2014/main" id="{FCAD97E4-ABE5-4536-A175-2D9AAE5804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4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9E3227-2CC8-489F-BE29-68EE7C94A73B}"/>
              </a:ext>
            </a:extLst>
          </p:cNvPr>
          <p:cNvSpPr txBox="1"/>
          <p:nvPr/>
        </p:nvSpPr>
        <p:spPr>
          <a:xfrm>
            <a:off x="1620168" y="1130407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 did they get married?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227B2-145C-4D87-A1D5-F86DA54AAABF}"/>
              </a:ext>
            </a:extLst>
          </p:cNvPr>
          <p:cNvSpPr txBox="1"/>
          <p:nvPr/>
        </p:nvSpPr>
        <p:spPr>
          <a:xfrm>
            <a:off x="7212652" y="4558043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AFD4313F-026A-4CAB-A154-CC1938545C21}"/>
              </a:ext>
            </a:extLst>
          </p:cNvPr>
          <p:cNvSpPr/>
          <p:nvPr/>
        </p:nvSpPr>
        <p:spPr>
          <a:xfrm>
            <a:off x="2309567" y="2130458"/>
            <a:ext cx="3714161" cy="2950805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PP_Footer.jpg">
            <a:extLst>
              <a:ext uri="{FF2B5EF4-FFF2-40B4-BE49-F238E27FC236}">
                <a16:creationId xmlns="" xmlns:a16="http://schemas.microsoft.com/office/drawing/2014/main" id="{BFEFBF5D-F5B9-4633-9C5C-1AAB46FB07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5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47EB3D-6847-4E3B-88C6-0E1E181B0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80" y="888028"/>
            <a:ext cx="3876587" cy="4386257"/>
          </a:xfrm>
          <a:prstGeom prst="rect">
            <a:avLst/>
          </a:prstGeom>
        </p:spPr>
      </p:pic>
      <p:pic>
        <p:nvPicPr>
          <p:cNvPr id="6" name="Picture 5" descr="PP_Footer.jpg">
            <a:extLst>
              <a:ext uri="{FF2B5EF4-FFF2-40B4-BE49-F238E27FC236}">
                <a16:creationId xmlns="" xmlns:a16="http://schemas.microsoft.com/office/drawing/2014/main" id="{5A348949-AFB1-4C33-B6A1-8A32E76A5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6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BBCE687-B4EE-41EF-964B-9B11AD1B7C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70" y="786628"/>
            <a:ext cx="4795656" cy="4608035"/>
          </a:xfrm>
          <a:prstGeom prst="rect">
            <a:avLst/>
          </a:prstGeom>
        </p:spPr>
      </p:pic>
      <p:pic>
        <p:nvPicPr>
          <p:cNvPr id="6" name="Picture 5" descr="PP_Footer.jpg">
            <a:extLst>
              <a:ext uri="{FF2B5EF4-FFF2-40B4-BE49-F238E27FC236}">
                <a16:creationId xmlns="" xmlns:a16="http://schemas.microsoft.com/office/drawing/2014/main" id="{22877659-D149-4A3B-A102-2B9BDE8D8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7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EEC9DE-2CC0-4E38-A17F-91E7C67838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348" y="888028"/>
            <a:ext cx="3791184" cy="4375036"/>
          </a:xfrm>
          <a:prstGeom prst="rect">
            <a:avLst/>
          </a:prstGeom>
        </p:spPr>
      </p:pic>
      <p:pic>
        <p:nvPicPr>
          <p:cNvPr id="6" name="Picture 5" descr="PP_Footer.jpg">
            <a:extLst>
              <a:ext uri="{FF2B5EF4-FFF2-40B4-BE49-F238E27FC236}">
                <a16:creationId xmlns="" xmlns:a16="http://schemas.microsoft.com/office/drawing/2014/main" id="{1D7FDE85-2F3D-415A-972B-A0EAF28A0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8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CE5A62-F6B9-4CA6-B3B8-91A0FD094AE5}"/>
              </a:ext>
            </a:extLst>
          </p:cNvPr>
          <p:cNvSpPr txBox="1"/>
          <p:nvPr/>
        </p:nvSpPr>
        <p:spPr>
          <a:xfrm>
            <a:off x="503760" y="1150070"/>
            <a:ext cx="327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gender couples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030731-E7E0-4B6C-B0B6-E4A09E2AC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60" y="1860561"/>
            <a:ext cx="2538503" cy="1692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59C543-DC69-4A12-A826-1B6DC05434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112" y="3756611"/>
            <a:ext cx="1698275" cy="1921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E7A37E-5718-40CC-86E8-A12465961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936" y="1870895"/>
            <a:ext cx="1680451" cy="1682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E6F170-13B2-45F6-957A-7786F69693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34" r="4499" b="6378"/>
          <a:stretch/>
        </p:blipFill>
        <p:spPr>
          <a:xfrm>
            <a:off x="503760" y="3766136"/>
            <a:ext cx="2538503" cy="1912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D0C4291-88EC-47C3-B7B1-5370E2F9C7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063" y="1860561"/>
            <a:ext cx="2054308" cy="1730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37EEF2-47A1-4C32-98E5-4B3ECF93B9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063" y="3766136"/>
            <a:ext cx="2054308" cy="1912027"/>
          </a:xfrm>
          <a:prstGeom prst="rect">
            <a:avLst/>
          </a:prstGeom>
        </p:spPr>
      </p:pic>
      <p:pic>
        <p:nvPicPr>
          <p:cNvPr id="13" name="Picture 12" descr="PP_Footer.jpg">
            <a:extLst>
              <a:ext uri="{FF2B5EF4-FFF2-40B4-BE49-F238E27FC236}">
                <a16:creationId xmlns="" xmlns:a16="http://schemas.microsoft.com/office/drawing/2014/main" id="{A4700DF5-E227-47BF-AFB4-CE5741EE79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6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_Footer.jpg">
            <a:extLst>
              <a:ext uri="{FF2B5EF4-FFF2-40B4-BE49-F238E27FC236}">
                <a16:creationId xmlns="" xmlns:a16="http://schemas.microsoft.com/office/drawing/2014/main" id="{31C47953-0125-4600-9F7F-69C4AA204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3840"/>
            <a:ext cx="9144000" cy="1324160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2668B0D-6CFC-49CE-BC78-15007B96CD0C}"/>
              </a:ext>
            </a:extLst>
          </p:cNvPr>
          <p:cNvSpPr txBox="1">
            <a:spLocks/>
          </p:cNvSpPr>
          <p:nvPr/>
        </p:nvSpPr>
        <p:spPr>
          <a:xfrm>
            <a:off x="8543395" y="6462143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CF922-CD15-2B46-8BE2-C98E4FA1F969}" type="slidenum">
              <a:rPr lang="en-US" sz="1000" smtClean="0">
                <a:solidFill>
                  <a:srgbClr val="FFFFFF"/>
                </a:solidFill>
                <a:latin typeface="Arial"/>
                <a:cs typeface="Arial"/>
              </a:rPr>
              <a:pPr/>
              <a:t>9</a:t>
            </a:fld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E2130D-B643-4668-A854-B8F206FF710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17" y="322483"/>
            <a:ext cx="928511" cy="113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CE5A62-F6B9-4CA6-B3B8-91A0FD094AE5}"/>
              </a:ext>
            </a:extLst>
          </p:cNvPr>
          <p:cNvSpPr txBox="1"/>
          <p:nvPr/>
        </p:nvSpPr>
        <p:spPr>
          <a:xfrm>
            <a:off x="503760" y="1150070"/>
            <a:ext cx="284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 gender couples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F0CCEC3-0B8C-478A-B89C-6999A618E4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612" y="1720194"/>
            <a:ext cx="1876034" cy="2164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F39C9FA-2293-4FD6-AEE5-394EA49131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91" y="1720194"/>
            <a:ext cx="2238049" cy="2150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1EB75F3-B0E1-41A0-891C-D8CB37890E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918" y="1720194"/>
            <a:ext cx="3174791" cy="21802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D40D1DE-98CB-43D9-8987-355B02AE56C1}"/>
              </a:ext>
            </a:extLst>
          </p:cNvPr>
          <p:cNvSpPr/>
          <p:nvPr/>
        </p:nvSpPr>
        <p:spPr>
          <a:xfrm>
            <a:off x="1000125" y="4024002"/>
            <a:ext cx="1724070" cy="1591072"/>
          </a:xfrm>
          <a:prstGeom prst="rect">
            <a:avLst/>
          </a:prstGeom>
          <a:noFill/>
          <a:ln w="41275">
            <a:solidFill>
              <a:srgbClr val="12AE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DD42776-1315-4945-B37E-C1D32BA687F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431279" y="5012180"/>
            <a:ext cx="861762" cy="5134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7506921-DC03-4D2B-BC70-3C6B8C5068DE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274483" y="4106945"/>
            <a:ext cx="1194803" cy="94515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C99B80C-D81D-47EF-948F-0AC49EA6AB09}"/>
              </a:ext>
            </a:extLst>
          </p:cNvPr>
          <p:cNvSpPr/>
          <p:nvPr/>
        </p:nvSpPr>
        <p:spPr>
          <a:xfrm>
            <a:off x="5343578" y="4057309"/>
            <a:ext cx="1724070" cy="1591072"/>
          </a:xfrm>
          <a:prstGeom prst="rect">
            <a:avLst/>
          </a:prstGeom>
          <a:noFill/>
          <a:ln w="41275">
            <a:solidFill>
              <a:srgbClr val="12AE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333FBE7-97AD-4F87-AD7B-BDBBEE5E677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395087" y="4175891"/>
            <a:ext cx="1621051" cy="13872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25400FB-AB02-484F-A8BB-3535180A097B}"/>
              </a:ext>
            </a:extLst>
          </p:cNvPr>
          <p:cNvSpPr/>
          <p:nvPr/>
        </p:nvSpPr>
        <p:spPr>
          <a:xfrm>
            <a:off x="3267225" y="4039475"/>
            <a:ext cx="1724071" cy="1591073"/>
          </a:xfrm>
          <a:prstGeom prst="rect">
            <a:avLst/>
          </a:prstGeom>
          <a:noFill/>
          <a:ln w="41275">
            <a:solidFill>
              <a:srgbClr val="12AE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5CB5030-B50A-4831-A1A8-47FF051DD98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343425" y="4148061"/>
            <a:ext cx="1594343" cy="9566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290D89C-CEF3-4103-B70B-1975AA594A37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333900" y="5075998"/>
            <a:ext cx="462223" cy="4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51091"/>
      </p:ext>
    </p:extLst>
  </p:cSld>
  <p:clrMapOvr>
    <a:masterClrMapping/>
  </p:clrMapOvr>
</p:sld>
</file>

<file path=ppt/theme/theme1.xml><?xml version="1.0" encoding="utf-8"?>
<a:theme xmlns:a="http://schemas.openxmlformats.org/drawingml/2006/main" name="Stonewall_P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062EE69B238448D2673C70E60D268" ma:contentTypeVersion="11" ma:contentTypeDescription="Create a new document." ma:contentTypeScope="" ma:versionID="c7f3f5899cd9fd7367d011912e0fd9b5">
  <xsd:schema xmlns:xsd="http://www.w3.org/2001/XMLSchema" xmlns:xs="http://www.w3.org/2001/XMLSchema" xmlns:p="http://schemas.microsoft.com/office/2006/metadata/properties" xmlns:ns3="e05b0119-89a7-4a4d-bba6-9abb10e1c189" xmlns:ns4="4eab1ca0-8b91-40a5-8126-438c547ffaa5" targetNamespace="http://schemas.microsoft.com/office/2006/metadata/properties" ma:root="true" ma:fieldsID="f555250142b34d5abd47ca9f2e73ba3d" ns3:_="" ns4:_="">
    <xsd:import namespace="e05b0119-89a7-4a4d-bba6-9abb10e1c189"/>
    <xsd:import namespace="4eab1ca0-8b91-40a5-8126-438c547ffa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b0119-89a7-4a4d-bba6-9abb10e1c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b1ca0-8b91-40a5-8126-438c547ffa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0257F2-5134-405A-8DAD-EF6494A5CDCF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eab1ca0-8b91-40a5-8126-438c547ffaa5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e05b0119-89a7-4a4d-bba6-9abb10e1c189"/>
  </ds:schemaRefs>
</ds:datastoreItem>
</file>

<file path=customXml/itemProps2.xml><?xml version="1.0" encoding="utf-8"?>
<ds:datastoreItem xmlns:ds="http://schemas.openxmlformats.org/officeDocument/2006/customXml" ds:itemID="{C065B6D7-EF09-4A9C-B736-03262B31D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EE25D-19BD-4259-86C5-82CC81BC6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b0119-89a7-4a4d-bba6-9abb10e1c189"/>
    <ds:schemaRef ds:uri="4eab1ca0-8b91-40a5-8126-438c547ffa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Stonewall_PP_Template.potx</Template>
  <TotalTime>333</TotalTime>
  <Words>495</Words>
  <Application>Microsoft Office PowerPoint</Application>
  <PresentationFormat>On-screen Show (4:3)</PresentationFormat>
  <Paragraphs>66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Stonewall_PP_Template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Chilcott</dc:creator>
  <cp:lastModifiedBy>Khan Bashir (CYPD)</cp:lastModifiedBy>
  <cp:revision>28</cp:revision>
  <dcterms:created xsi:type="dcterms:W3CDTF">2015-07-08T21:54:27Z</dcterms:created>
  <dcterms:modified xsi:type="dcterms:W3CDTF">2019-10-14T12:14:09Z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0x010100732062EE69B238448D2673C70E60D268</vt:lpwstr>
  </property>
</Properties>
</file>