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8" r:id="rId5"/>
    <p:sldId id="259" r:id="rId6"/>
    <p:sldId id="260" r:id="rId7"/>
    <p:sldId id="261"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976AF3-2CBA-41C5-846B-3CFB363AA4BD}" v="69" dt="2019-08-29T10:50:34.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9" autoAdjust="0"/>
  </p:normalViewPr>
  <p:slideViewPr>
    <p:cSldViewPr snapToGrid="0" snapToObjects="1">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y Brown" userId="7f7b29d5-1175-423c-8736-b8fee7f6ac6e" providerId="ADAL" clId="{DE976AF3-2CBA-41C5-846B-3CFB363AA4BD}"/>
    <pc:docChg chg="undo modSld">
      <pc:chgData name="Chay Brown" userId="7f7b29d5-1175-423c-8736-b8fee7f6ac6e" providerId="ADAL" clId="{DE976AF3-2CBA-41C5-846B-3CFB363AA4BD}" dt="2019-08-29T10:51:45.333" v="110" actId="20577"/>
      <pc:docMkLst>
        <pc:docMk/>
      </pc:docMkLst>
      <pc:sldChg chg="modSp">
        <pc:chgData name="Chay Brown" userId="7f7b29d5-1175-423c-8736-b8fee7f6ac6e" providerId="ADAL" clId="{DE976AF3-2CBA-41C5-846B-3CFB363AA4BD}" dt="2019-08-29T10:51:45.333" v="110" actId="20577"/>
        <pc:sldMkLst>
          <pc:docMk/>
          <pc:sldMk cId="2983018714" sldId="258"/>
        </pc:sldMkLst>
        <pc:spChg chg="mod">
          <ac:chgData name="Chay Brown" userId="7f7b29d5-1175-423c-8736-b8fee7f6ac6e" providerId="ADAL" clId="{DE976AF3-2CBA-41C5-846B-3CFB363AA4BD}" dt="2019-08-29T10:51:45.333" v="110" actId="20577"/>
          <ac:spMkLst>
            <pc:docMk/>
            <pc:sldMk cId="2983018714" sldId="258"/>
            <ac:spMk id="10" creationId="{00000000-0000-0000-0000-000000000000}"/>
          </ac:spMkLst>
        </pc:spChg>
      </pc:sldChg>
      <pc:sldChg chg="addSp delSp modSp modNotesTx">
        <pc:chgData name="Chay Brown" userId="7f7b29d5-1175-423c-8736-b8fee7f6ac6e" providerId="ADAL" clId="{DE976AF3-2CBA-41C5-846B-3CFB363AA4BD}" dt="2019-08-22T10:09:55.318" v="87" actId="1076"/>
        <pc:sldMkLst>
          <pc:docMk/>
          <pc:sldMk cId="3399517631" sldId="259"/>
        </pc:sldMkLst>
        <pc:spChg chg="del">
          <ac:chgData name="Chay Brown" userId="7f7b29d5-1175-423c-8736-b8fee7f6ac6e" providerId="ADAL" clId="{DE976AF3-2CBA-41C5-846B-3CFB363AA4BD}" dt="2019-08-21T15:26:03.899" v="7"/>
          <ac:spMkLst>
            <pc:docMk/>
            <pc:sldMk cId="3399517631" sldId="259"/>
            <ac:spMk id="19" creationId="{7C5A1072-8EF0-4579-891E-9944239921AE}"/>
          </ac:spMkLst>
        </pc:spChg>
        <pc:picChg chg="add mod modCrop">
          <ac:chgData name="Chay Brown" userId="7f7b29d5-1175-423c-8736-b8fee7f6ac6e" providerId="ADAL" clId="{DE976AF3-2CBA-41C5-846B-3CFB363AA4BD}" dt="2019-08-22T10:08:38.764" v="70" actId="14100"/>
          <ac:picMkLst>
            <pc:docMk/>
            <pc:sldMk cId="3399517631" sldId="259"/>
            <ac:picMk id="3" creationId="{8DE2F691-B486-43C0-83BF-5E77B207FB2F}"/>
          </ac:picMkLst>
        </pc:picChg>
        <pc:picChg chg="del">
          <ac:chgData name="Chay Brown" userId="7f7b29d5-1175-423c-8736-b8fee7f6ac6e" providerId="ADAL" clId="{DE976AF3-2CBA-41C5-846B-3CFB363AA4BD}" dt="2019-08-21T15:26:01.381" v="4"/>
          <ac:picMkLst>
            <pc:docMk/>
            <pc:sldMk cId="3399517631" sldId="259"/>
            <ac:picMk id="3" creationId="{F31193AF-18D2-48CE-8350-916BD75A8C9F}"/>
          </ac:picMkLst>
        </pc:picChg>
        <pc:picChg chg="add mod modCrop">
          <ac:chgData name="Chay Brown" userId="7f7b29d5-1175-423c-8736-b8fee7f6ac6e" providerId="ADAL" clId="{DE976AF3-2CBA-41C5-846B-3CFB363AA4BD}" dt="2019-08-22T10:09:55.318" v="87" actId="1076"/>
          <ac:picMkLst>
            <pc:docMk/>
            <pc:sldMk cId="3399517631" sldId="259"/>
            <ac:picMk id="5" creationId="{68C37D83-CA04-47DE-9E1A-5E7F1080FF78}"/>
          </ac:picMkLst>
        </pc:picChg>
        <pc:picChg chg="del">
          <ac:chgData name="Chay Brown" userId="7f7b29d5-1175-423c-8736-b8fee7f6ac6e" providerId="ADAL" clId="{DE976AF3-2CBA-41C5-846B-3CFB363AA4BD}" dt="2019-08-21T15:26:02.212" v="5"/>
          <ac:picMkLst>
            <pc:docMk/>
            <pc:sldMk cId="3399517631" sldId="259"/>
            <ac:picMk id="6" creationId="{B91294E9-3750-44F2-9DBA-9B69A280F3B4}"/>
          </ac:picMkLst>
        </pc:picChg>
        <pc:picChg chg="add mod">
          <ac:chgData name="Chay Brown" userId="7f7b29d5-1175-423c-8736-b8fee7f6ac6e" providerId="ADAL" clId="{DE976AF3-2CBA-41C5-846B-3CFB363AA4BD}" dt="2019-08-21T15:25:57.593" v="1" actId="571"/>
          <ac:picMkLst>
            <pc:docMk/>
            <pc:sldMk cId="3399517631" sldId="259"/>
            <ac:picMk id="11" creationId="{3ABDA7C6-986C-49FD-A54C-FF30133B2AB5}"/>
          </ac:picMkLst>
        </pc:picChg>
        <pc:picChg chg="del">
          <ac:chgData name="Chay Brown" userId="7f7b29d5-1175-423c-8736-b8fee7f6ac6e" providerId="ADAL" clId="{DE976AF3-2CBA-41C5-846B-3CFB363AA4BD}" dt="2019-08-21T15:26:03.048" v="6"/>
          <ac:picMkLst>
            <pc:docMk/>
            <pc:sldMk cId="3399517631" sldId="259"/>
            <ac:picMk id="12" creationId="{671DF840-C8CB-4654-A89A-E3592D490CE2}"/>
          </ac:picMkLst>
        </pc:picChg>
        <pc:picChg chg="add mod">
          <ac:chgData name="Chay Brown" userId="7f7b29d5-1175-423c-8736-b8fee7f6ac6e" providerId="ADAL" clId="{DE976AF3-2CBA-41C5-846B-3CFB363AA4BD}" dt="2019-08-21T15:25:57.593" v="1" actId="571"/>
          <ac:picMkLst>
            <pc:docMk/>
            <pc:sldMk cId="3399517631" sldId="259"/>
            <ac:picMk id="13" creationId="{A824809A-01B6-42DB-9006-460A2C44AFBA}"/>
          </ac:picMkLst>
        </pc:picChg>
        <pc:picChg chg="add mod modCrop">
          <ac:chgData name="Chay Brown" userId="7f7b29d5-1175-423c-8736-b8fee7f6ac6e" providerId="ADAL" clId="{DE976AF3-2CBA-41C5-846B-3CFB363AA4BD}" dt="2019-08-22T10:08:27.770" v="67" actId="1076"/>
          <ac:picMkLst>
            <pc:docMk/>
            <pc:sldMk cId="3399517631" sldId="259"/>
            <ac:picMk id="14" creationId="{4078E328-E18D-4785-B34B-1FAE07EA0D00}"/>
          </ac:picMkLst>
        </pc:picChg>
        <pc:picChg chg="add mod">
          <ac:chgData name="Chay Brown" userId="7f7b29d5-1175-423c-8736-b8fee7f6ac6e" providerId="ADAL" clId="{DE976AF3-2CBA-41C5-846B-3CFB363AA4BD}" dt="2019-08-22T10:09:52.182" v="86" actId="1076"/>
          <ac:picMkLst>
            <pc:docMk/>
            <pc:sldMk cId="3399517631" sldId="259"/>
            <ac:picMk id="15" creationId="{A441BDB9-9797-4874-96F6-E8556EB1C220}"/>
          </ac:picMkLst>
        </pc:picChg>
        <pc:picChg chg="del">
          <ac:chgData name="Chay Brown" userId="7f7b29d5-1175-423c-8736-b8fee7f6ac6e" providerId="ADAL" clId="{DE976AF3-2CBA-41C5-846B-3CFB363AA4BD}" dt="2019-08-21T15:25:59.527" v="2"/>
          <ac:picMkLst>
            <pc:docMk/>
            <pc:sldMk cId="3399517631" sldId="259"/>
            <ac:picMk id="16" creationId="{9A110EC3-9229-4730-8380-F0D197163490}"/>
          </ac:picMkLst>
        </pc:picChg>
        <pc:picChg chg="add mod modCrop">
          <ac:chgData name="Chay Brown" userId="7f7b29d5-1175-423c-8736-b8fee7f6ac6e" providerId="ADAL" clId="{DE976AF3-2CBA-41C5-846B-3CFB363AA4BD}" dt="2019-08-22T10:08:29.727" v="68" actId="1076"/>
          <ac:picMkLst>
            <pc:docMk/>
            <pc:sldMk cId="3399517631" sldId="259"/>
            <ac:picMk id="17" creationId="{75D638F2-F430-4379-8B19-1332F136AF22}"/>
          </ac:picMkLst>
        </pc:picChg>
        <pc:picChg chg="del">
          <ac:chgData name="Chay Brown" userId="7f7b29d5-1175-423c-8736-b8fee7f6ac6e" providerId="ADAL" clId="{DE976AF3-2CBA-41C5-846B-3CFB363AA4BD}" dt="2019-08-21T15:26:00.588" v="3"/>
          <ac:picMkLst>
            <pc:docMk/>
            <pc:sldMk cId="3399517631" sldId="259"/>
            <ac:picMk id="18" creationId="{B9F8EE9A-A0CC-4F82-88ED-66EBF683EA05}"/>
          </ac:picMkLst>
        </pc:picChg>
        <pc:picChg chg="add mod modCrop">
          <ac:chgData name="Chay Brown" userId="7f7b29d5-1175-423c-8736-b8fee7f6ac6e" providerId="ADAL" clId="{DE976AF3-2CBA-41C5-846B-3CFB363AA4BD}" dt="2019-08-22T10:08:24.227" v="66" actId="732"/>
          <ac:picMkLst>
            <pc:docMk/>
            <pc:sldMk cId="3399517631" sldId="259"/>
            <ac:picMk id="20" creationId="{59F98E7E-D634-477D-8822-40B50B525341}"/>
          </ac:picMkLst>
        </pc:picChg>
        <pc:picChg chg="add mod">
          <ac:chgData name="Chay Brown" userId="7f7b29d5-1175-423c-8736-b8fee7f6ac6e" providerId="ADAL" clId="{DE976AF3-2CBA-41C5-846B-3CFB363AA4BD}" dt="2019-08-22T10:09:49.758" v="85" actId="1076"/>
          <ac:picMkLst>
            <pc:docMk/>
            <pc:sldMk cId="3399517631" sldId="259"/>
            <ac:picMk id="21" creationId="{21DC27C4-442E-4E31-BD6F-04A33C7BCCB4}"/>
          </ac:picMkLst>
        </pc:picChg>
        <pc:picChg chg="add mod">
          <ac:chgData name="Chay Brown" userId="7f7b29d5-1175-423c-8736-b8fee7f6ac6e" providerId="ADAL" clId="{DE976AF3-2CBA-41C5-846B-3CFB363AA4BD}" dt="2019-08-22T10:09:47.168" v="84" actId="14100"/>
          <ac:picMkLst>
            <pc:docMk/>
            <pc:sldMk cId="3399517631" sldId="259"/>
            <ac:picMk id="22" creationId="{6A360D02-B152-4DF1-8CC2-6E10F6E54D89}"/>
          </ac:picMkLst>
        </pc:picChg>
        <pc:picChg chg="add del mod">
          <ac:chgData name="Chay Brown" userId="7f7b29d5-1175-423c-8736-b8fee7f6ac6e" providerId="ADAL" clId="{DE976AF3-2CBA-41C5-846B-3CFB363AA4BD}" dt="2019-08-22T09:58:14.380" v="45"/>
          <ac:picMkLst>
            <pc:docMk/>
            <pc:sldMk cId="3399517631" sldId="259"/>
            <ac:picMk id="1026" creationId="{600D8AAF-2827-4958-8DB2-9D0464C00F0D}"/>
          </ac:picMkLst>
        </pc:picChg>
      </pc:sldChg>
      <pc:sldChg chg="addSp delSp modSp">
        <pc:chgData name="Chay Brown" userId="7f7b29d5-1175-423c-8736-b8fee7f6ac6e" providerId="ADAL" clId="{DE976AF3-2CBA-41C5-846B-3CFB363AA4BD}" dt="2019-08-22T10:12:03.004" v="91" actId="1076"/>
        <pc:sldMkLst>
          <pc:docMk/>
          <pc:sldMk cId="3722396140" sldId="260"/>
        </pc:sldMkLst>
        <pc:spChg chg="mod">
          <ac:chgData name="Chay Brown" userId="7f7b29d5-1175-423c-8736-b8fee7f6ac6e" providerId="ADAL" clId="{DE976AF3-2CBA-41C5-846B-3CFB363AA4BD}" dt="2019-08-22T10:11:48.700" v="89" actId="1076"/>
          <ac:spMkLst>
            <pc:docMk/>
            <pc:sldMk cId="3722396140" sldId="260"/>
            <ac:spMk id="2" creationId="{4F1BF95B-8DC5-4206-AA20-914521AEDE97}"/>
          </ac:spMkLst>
        </pc:spChg>
        <pc:spChg chg="mod">
          <ac:chgData name="Chay Brown" userId="7f7b29d5-1175-423c-8736-b8fee7f6ac6e" providerId="ADAL" clId="{DE976AF3-2CBA-41C5-846B-3CFB363AA4BD}" dt="2019-08-22T10:12:03.004" v="91" actId="1076"/>
          <ac:spMkLst>
            <pc:docMk/>
            <pc:sldMk cId="3722396140" sldId="260"/>
            <ac:spMk id="5" creationId="{CB167DCE-5367-4610-8F88-38B9083063BF}"/>
          </ac:spMkLst>
        </pc:spChg>
        <pc:picChg chg="add del">
          <ac:chgData name="Chay Brown" userId="7f7b29d5-1175-423c-8736-b8fee7f6ac6e" providerId="ADAL" clId="{DE976AF3-2CBA-41C5-846B-3CFB363AA4BD}" dt="2019-08-21T15:26:50.028" v="15"/>
          <ac:picMkLst>
            <pc:docMk/>
            <pc:sldMk cId="3722396140" sldId="260"/>
            <ac:picMk id="8" creationId="{662FB506-F32D-4C92-A154-EA6BCBE5D7C7}"/>
          </ac:picMkLst>
        </pc:picChg>
        <pc:picChg chg="add mod">
          <ac:chgData name="Chay Brown" userId="7f7b29d5-1175-423c-8736-b8fee7f6ac6e" providerId="ADAL" clId="{DE976AF3-2CBA-41C5-846B-3CFB363AA4BD}" dt="2019-08-21T15:27:24.479" v="21" actId="1076"/>
          <ac:picMkLst>
            <pc:docMk/>
            <pc:sldMk cId="3722396140" sldId="260"/>
            <ac:picMk id="9" creationId="{52D85089-C953-4F0F-ACAD-92B61067F6CD}"/>
          </ac:picMkLst>
        </pc:picChg>
        <pc:picChg chg="del">
          <ac:chgData name="Chay Brown" userId="7f7b29d5-1175-423c-8736-b8fee7f6ac6e" providerId="ADAL" clId="{DE976AF3-2CBA-41C5-846B-3CFB363AA4BD}" dt="2019-08-21T15:26:17.338" v="9"/>
          <ac:picMkLst>
            <pc:docMk/>
            <pc:sldMk cId="3722396140" sldId="260"/>
            <ac:picMk id="13" creationId="{0F94CEC8-0734-4376-971D-1A78137A37E5}"/>
          </ac:picMkLst>
        </pc:picChg>
      </pc:sldChg>
      <pc:sldChg chg="addSp delSp modSp">
        <pc:chgData name="Chay Brown" userId="7f7b29d5-1175-423c-8736-b8fee7f6ac6e" providerId="ADAL" clId="{DE976AF3-2CBA-41C5-846B-3CFB363AA4BD}" dt="2019-08-22T10:15:29.136" v="102" actId="1076"/>
        <pc:sldMkLst>
          <pc:docMk/>
          <pc:sldMk cId="2075358409" sldId="261"/>
        </pc:sldMkLst>
        <pc:spChg chg="del">
          <ac:chgData name="Chay Brown" userId="7f7b29d5-1175-423c-8736-b8fee7f6ac6e" providerId="ADAL" clId="{DE976AF3-2CBA-41C5-846B-3CFB363AA4BD}" dt="2019-08-22T10:12:11.754" v="92"/>
          <ac:spMkLst>
            <pc:docMk/>
            <pc:sldMk cId="2075358409" sldId="261"/>
            <ac:spMk id="2" creationId="{4F1BF95B-8DC5-4206-AA20-914521AEDE97}"/>
          </ac:spMkLst>
        </pc:spChg>
        <pc:spChg chg="mod">
          <ac:chgData name="Chay Brown" userId="7f7b29d5-1175-423c-8736-b8fee7f6ac6e" providerId="ADAL" clId="{DE976AF3-2CBA-41C5-846B-3CFB363AA4BD}" dt="2019-08-22T10:12:28.349" v="95" actId="2711"/>
          <ac:spMkLst>
            <pc:docMk/>
            <pc:sldMk cId="2075358409" sldId="261"/>
            <ac:spMk id="3" creationId="{5434E1D8-8EC2-4D8D-9D83-DA47CD922687}"/>
          </ac:spMkLst>
        </pc:spChg>
        <pc:spChg chg="mod">
          <ac:chgData name="Chay Brown" userId="7f7b29d5-1175-423c-8736-b8fee7f6ac6e" providerId="ADAL" clId="{DE976AF3-2CBA-41C5-846B-3CFB363AA4BD}" dt="2019-08-22T10:15:29.136" v="102" actId="1076"/>
          <ac:spMkLst>
            <pc:docMk/>
            <pc:sldMk cId="2075358409" sldId="261"/>
            <ac:spMk id="5" creationId="{CB167DCE-5367-4610-8F88-38B9083063BF}"/>
          </ac:spMkLst>
        </pc:spChg>
        <pc:spChg chg="del">
          <ac:chgData name="Chay Brown" userId="7f7b29d5-1175-423c-8736-b8fee7f6ac6e" providerId="ADAL" clId="{DE976AF3-2CBA-41C5-846B-3CFB363AA4BD}" dt="2019-08-21T15:26:30.018" v="11"/>
          <ac:spMkLst>
            <pc:docMk/>
            <pc:sldMk cId="2075358409" sldId="261"/>
            <ac:spMk id="8" creationId="{94E590DB-2B6E-47AA-934E-266AE1A28776}"/>
          </ac:spMkLst>
        </pc:spChg>
        <pc:spChg chg="add">
          <ac:chgData name="Chay Brown" userId="7f7b29d5-1175-423c-8736-b8fee7f6ac6e" providerId="ADAL" clId="{DE976AF3-2CBA-41C5-846B-3CFB363AA4BD}" dt="2019-08-22T10:12:15.734" v="93"/>
          <ac:spMkLst>
            <pc:docMk/>
            <pc:sldMk cId="2075358409" sldId="261"/>
            <ac:spMk id="9" creationId="{CB3FE405-47DD-4921-8A65-536E6387A6A0}"/>
          </ac:spMkLst>
        </pc:spChg>
        <pc:picChg chg="add del">
          <ac:chgData name="Chay Brown" userId="7f7b29d5-1175-423c-8736-b8fee7f6ac6e" providerId="ADAL" clId="{DE976AF3-2CBA-41C5-846B-3CFB363AA4BD}" dt="2019-08-21T15:26:45.091" v="13"/>
          <ac:picMkLst>
            <pc:docMk/>
            <pc:sldMk cId="2075358409" sldId="261"/>
            <ac:picMk id="9" creationId="{0D7DD997-2E1D-4FF6-9F98-D29CF0AD374F}"/>
          </ac:picMkLst>
        </pc:picChg>
        <pc:picChg chg="add mod">
          <ac:chgData name="Chay Brown" userId="7f7b29d5-1175-423c-8736-b8fee7f6ac6e" providerId="ADAL" clId="{DE976AF3-2CBA-41C5-846B-3CFB363AA4BD}" dt="2019-08-21T15:26:58.444" v="18" actId="1076"/>
          <ac:picMkLst>
            <pc:docMk/>
            <pc:sldMk cId="2075358409" sldId="261"/>
            <ac:picMk id="11" creationId="{2A37BA6F-805A-404D-82D8-516D099C5262}"/>
          </ac:picMkLst>
        </pc:picChg>
      </pc:sldChg>
      <pc:sldChg chg="addSp delSp modSp">
        <pc:chgData name="Chay Brown" userId="7f7b29d5-1175-423c-8736-b8fee7f6ac6e" providerId="ADAL" clId="{DE976AF3-2CBA-41C5-846B-3CFB363AA4BD}" dt="2019-08-22T10:13:03.242" v="101" actId="2711"/>
        <pc:sldMkLst>
          <pc:docMk/>
          <pc:sldMk cId="2635013792" sldId="262"/>
        </pc:sldMkLst>
        <pc:spChg chg="del">
          <ac:chgData name="Chay Brown" userId="7f7b29d5-1175-423c-8736-b8fee7f6ac6e" providerId="ADAL" clId="{DE976AF3-2CBA-41C5-846B-3CFB363AA4BD}" dt="2019-08-22T10:12:50.052" v="98"/>
          <ac:spMkLst>
            <pc:docMk/>
            <pc:sldMk cId="2635013792" sldId="262"/>
            <ac:spMk id="2" creationId="{4F1BF95B-8DC5-4206-AA20-914521AEDE97}"/>
          </ac:spMkLst>
        </pc:spChg>
        <pc:spChg chg="mod">
          <ac:chgData name="Chay Brown" userId="7f7b29d5-1175-423c-8736-b8fee7f6ac6e" providerId="ADAL" clId="{DE976AF3-2CBA-41C5-846B-3CFB363AA4BD}" dt="2019-08-22T10:13:03.242" v="101" actId="2711"/>
          <ac:spMkLst>
            <pc:docMk/>
            <pc:sldMk cId="2635013792" sldId="262"/>
            <ac:spMk id="5" creationId="{CB167DCE-5367-4610-8F88-38B9083063BF}"/>
          </ac:spMkLst>
        </pc:spChg>
        <pc:spChg chg="add ord">
          <ac:chgData name="Chay Brown" userId="7f7b29d5-1175-423c-8736-b8fee7f6ac6e" providerId="ADAL" clId="{DE976AF3-2CBA-41C5-846B-3CFB363AA4BD}" dt="2019-08-22T10:12:43.268" v="97" actId="167"/>
          <ac:spMkLst>
            <pc:docMk/>
            <pc:sldMk cId="2635013792" sldId="262"/>
            <ac:spMk id="9" creationId="{9A6D60F0-E045-47B3-B232-11729241C38A}"/>
          </ac:spMkLst>
        </pc:spChg>
        <pc:picChg chg="add mod">
          <ac:chgData name="Chay Brown" userId="7f7b29d5-1175-423c-8736-b8fee7f6ac6e" providerId="ADAL" clId="{DE976AF3-2CBA-41C5-846B-3CFB363AA4BD}" dt="2019-08-21T18:11:16.904" v="41" actId="1076"/>
          <ac:picMkLst>
            <pc:docMk/>
            <pc:sldMk cId="2635013792" sldId="262"/>
            <ac:picMk id="8" creationId="{B508A475-E2EA-4EA2-9B4F-7F215FF7A839}"/>
          </ac:picMkLst>
        </pc:picChg>
      </pc:sldChg>
    </pc:docChg>
  </pc:docChgLst>
  <pc:docChgLst>
    <pc:chgData name="Chay Brown" userId="7f7b29d5-1175-423c-8736-b8fee7f6ac6e" providerId="ADAL" clId="{4ADD4966-5F1B-4FFF-BE29-D4383EEE7CDB}"/>
    <pc:docChg chg="custSel addSld delSld modSld">
      <pc:chgData name="Chay Brown" userId="7f7b29d5-1175-423c-8736-b8fee7f6ac6e" providerId="ADAL" clId="{4ADD4966-5F1B-4FFF-BE29-D4383EEE7CDB}" dt="2019-08-21T14:21:33.913" v="936" actId="20577"/>
      <pc:docMkLst>
        <pc:docMk/>
      </pc:docMkLst>
      <pc:sldChg chg="modSp modNotesTx">
        <pc:chgData name="Chay Brown" userId="7f7b29d5-1175-423c-8736-b8fee7f6ac6e" providerId="ADAL" clId="{4ADD4966-5F1B-4FFF-BE29-D4383EEE7CDB}" dt="2019-08-21T14:21:33.913" v="936" actId="20577"/>
        <pc:sldMkLst>
          <pc:docMk/>
          <pc:sldMk cId="2983018714" sldId="258"/>
        </pc:sldMkLst>
        <pc:spChg chg="mod">
          <ac:chgData name="Chay Brown" userId="7f7b29d5-1175-423c-8736-b8fee7f6ac6e" providerId="ADAL" clId="{4ADD4966-5F1B-4FFF-BE29-D4383EEE7CDB}" dt="2019-08-21T14:21:01.146" v="825" actId="404"/>
          <ac:spMkLst>
            <pc:docMk/>
            <pc:sldMk cId="2983018714" sldId="258"/>
            <ac:spMk id="10" creationId="{00000000-0000-0000-0000-000000000000}"/>
          </ac:spMkLst>
        </pc:spChg>
      </pc:sldChg>
      <pc:sldChg chg="addSp delSp modSp modNotesTx">
        <pc:chgData name="Chay Brown" userId="7f7b29d5-1175-423c-8736-b8fee7f6ac6e" providerId="ADAL" clId="{4ADD4966-5F1B-4FFF-BE29-D4383EEE7CDB}" dt="2019-08-21T14:10:11.476" v="190" actId="20577"/>
        <pc:sldMkLst>
          <pc:docMk/>
          <pc:sldMk cId="3399517631" sldId="259"/>
        </pc:sldMkLst>
        <pc:spChg chg="del">
          <ac:chgData name="Chay Brown" userId="7f7b29d5-1175-423c-8736-b8fee7f6ac6e" providerId="ADAL" clId="{4ADD4966-5F1B-4FFF-BE29-D4383EEE7CDB}" dt="2019-08-21T12:48:44.270" v="109"/>
          <ac:spMkLst>
            <pc:docMk/>
            <pc:sldMk cId="3399517631" sldId="259"/>
            <ac:spMk id="8" creationId="{00000000-0000-0000-0000-000000000000}"/>
          </ac:spMkLst>
        </pc:spChg>
        <pc:spChg chg="add mod">
          <ac:chgData name="Chay Brown" userId="7f7b29d5-1175-423c-8736-b8fee7f6ac6e" providerId="ADAL" clId="{4ADD4966-5F1B-4FFF-BE29-D4383EEE7CDB}" dt="2019-08-21T13:53:45.573" v="156" actId="20577"/>
          <ac:spMkLst>
            <pc:docMk/>
            <pc:sldMk cId="3399517631" sldId="259"/>
            <ac:spMk id="19" creationId="{7C5A1072-8EF0-4579-891E-9944239921AE}"/>
          </ac:spMkLst>
        </pc:spChg>
        <pc:picChg chg="add mod">
          <ac:chgData name="Chay Brown" userId="7f7b29d5-1175-423c-8736-b8fee7f6ac6e" providerId="ADAL" clId="{4ADD4966-5F1B-4FFF-BE29-D4383EEE7CDB}" dt="2019-08-21T13:42:24.152" v="119" actId="14100"/>
          <ac:picMkLst>
            <pc:docMk/>
            <pc:sldMk cId="3399517631" sldId="259"/>
            <ac:picMk id="3" creationId="{F31193AF-18D2-48CE-8350-916BD75A8C9F}"/>
          </ac:picMkLst>
        </pc:picChg>
        <pc:picChg chg="add mod">
          <ac:chgData name="Chay Brown" userId="7f7b29d5-1175-423c-8736-b8fee7f6ac6e" providerId="ADAL" clId="{4ADD4966-5F1B-4FFF-BE29-D4383EEE7CDB}" dt="2019-08-21T13:42:31.576" v="121" actId="14100"/>
          <ac:picMkLst>
            <pc:docMk/>
            <pc:sldMk cId="3399517631" sldId="259"/>
            <ac:picMk id="6" creationId="{B91294E9-3750-44F2-9DBA-9B69A280F3B4}"/>
          </ac:picMkLst>
        </pc:picChg>
        <pc:picChg chg="del">
          <ac:chgData name="Chay Brown" userId="7f7b29d5-1175-423c-8736-b8fee7f6ac6e" providerId="ADAL" clId="{4ADD4966-5F1B-4FFF-BE29-D4383EEE7CDB}" dt="2019-08-21T12:48:45.201" v="110"/>
          <ac:picMkLst>
            <pc:docMk/>
            <pc:sldMk cId="3399517631" sldId="259"/>
            <ac:picMk id="11" creationId="{A1F6C98A-4439-4891-AED9-763AA723A658}"/>
          </ac:picMkLst>
        </pc:picChg>
        <pc:picChg chg="add mod">
          <ac:chgData name="Chay Brown" userId="7f7b29d5-1175-423c-8736-b8fee7f6ac6e" providerId="ADAL" clId="{4ADD4966-5F1B-4FFF-BE29-D4383EEE7CDB}" dt="2019-08-21T13:43:04.251" v="132" actId="14100"/>
          <ac:picMkLst>
            <pc:docMk/>
            <pc:sldMk cId="3399517631" sldId="259"/>
            <ac:picMk id="12" creationId="{671DF840-C8CB-4654-A89A-E3592D490CE2}"/>
          </ac:picMkLst>
        </pc:picChg>
        <pc:picChg chg="add del mod">
          <ac:chgData name="Chay Brown" userId="7f7b29d5-1175-423c-8736-b8fee7f6ac6e" providerId="ADAL" clId="{4ADD4966-5F1B-4FFF-BE29-D4383EEE7CDB}" dt="2019-08-21T13:49:04.843" v="141"/>
          <ac:picMkLst>
            <pc:docMk/>
            <pc:sldMk cId="3399517631" sldId="259"/>
            <ac:picMk id="14" creationId="{E3C682BC-59B8-4609-AF93-994D5F807F02}"/>
          </ac:picMkLst>
        </pc:picChg>
        <pc:picChg chg="add mod modCrop">
          <ac:chgData name="Chay Brown" userId="7f7b29d5-1175-423c-8736-b8fee7f6ac6e" providerId="ADAL" clId="{4ADD4966-5F1B-4FFF-BE29-D4383EEE7CDB}" dt="2019-08-21T13:42:58.590" v="130" actId="1076"/>
          <ac:picMkLst>
            <pc:docMk/>
            <pc:sldMk cId="3399517631" sldId="259"/>
            <ac:picMk id="16" creationId="{9A110EC3-9229-4730-8380-F0D197163490}"/>
          </ac:picMkLst>
        </pc:picChg>
        <pc:picChg chg="add mod ord modCrop">
          <ac:chgData name="Chay Brown" userId="7f7b29d5-1175-423c-8736-b8fee7f6ac6e" providerId="ADAL" clId="{4ADD4966-5F1B-4FFF-BE29-D4383EEE7CDB}" dt="2019-08-21T13:49:02.864" v="140" actId="167"/>
          <ac:picMkLst>
            <pc:docMk/>
            <pc:sldMk cId="3399517631" sldId="259"/>
            <ac:picMk id="18" creationId="{B9F8EE9A-A0CC-4F82-88ED-66EBF683EA05}"/>
          </ac:picMkLst>
        </pc:picChg>
      </pc:sldChg>
      <pc:sldChg chg="addSp delSp modSp add modNotesTx">
        <pc:chgData name="Chay Brown" userId="7f7b29d5-1175-423c-8736-b8fee7f6ac6e" providerId="ADAL" clId="{4ADD4966-5F1B-4FFF-BE29-D4383EEE7CDB}" dt="2019-08-21T14:20:02.292" v="768" actId="20577"/>
        <pc:sldMkLst>
          <pc:docMk/>
          <pc:sldMk cId="3722396140" sldId="260"/>
        </pc:sldMkLst>
        <pc:spChg chg="add mod">
          <ac:chgData name="Chay Brown" userId="7f7b29d5-1175-423c-8736-b8fee7f6ac6e" providerId="ADAL" clId="{4ADD4966-5F1B-4FFF-BE29-D4383EEE7CDB}" dt="2019-08-21T14:11:23.803" v="326" actId="1076"/>
          <ac:spMkLst>
            <pc:docMk/>
            <pc:sldMk cId="3722396140" sldId="260"/>
            <ac:spMk id="2" creationId="{4F1BF95B-8DC5-4206-AA20-914521AEDE97}"/>
          </ac:spMkLst>
        </pc:spChg>
        <pc:spChg chg="add mod">
          <ac:chgData name="Chay Brown" userId="7f7b29d5-1175-423c-8736-b8fee7f6ac6e" providerId="ADAL" clId="{4ADD4966-5F1B-4FFF-BE29-D4383EEE7CDB}" dt="2019-08-21T14:13:07.700" v="419" actId="403"/>
          <ac:spMkLst>
            <pc:docMk/>
            <pc:sldMk cId="3722396140" sldId="260"/>
            <ac:spMk id="5" creationId="{CB167DCE-5367-4610-8F88-38B9083063BF}"/>
          </ac:spMkLst>
        </pc:spChg>
        <pc:spChg chg="del">
          <ac:chgData name="Chay Brown" userId="7f7b29d5-1175-423c-8736-b8fee7f6ac6e" providerId="ADAL" clId="{4ADD4966-5F1B-4FFF-BE29-D4383EEE7CDB}" dt="2019-08-21T14:10:21.362" v="196"/>
          <ac:spMkLst>
            <pc:docMk/>
            <pc:sldMk cId="3722396140" sldId="260"/>
            <ac:spMk id="19" creationId="{7C5A1072-8EF0-4579-891E-9944239921AE}"/>
          </ac:spMkLst>
        </pc:spChg>
        <pc:picChg chg="del">
          <ac:chgData name="Chay Brown" userId="7f7b29d5-1175-423c-8736-b8fee7f6ac6e" providerId="ADAL" clId="{4ADD4966-5F1B-4FFF-BE29-D4383EEE7CDB}" dt="2019-08-21T14:10:16.377" v="192"/>
          <ac:picMkLst>
            <pc:docMk/>
            <pc:sldMk cId="3722396140" sldId="260"/>
            <ac:picMk id="3" creationId="{F31193AF-18D2-48CE-8350-916BD75A8C9F}"/>
          </ac:picMkLst>
        </pc:picChg>
        <pc:picChg chg="del">
          <ac:chgData name="Chay Brown" userId="7f7b29d5-1175-423c-8736-b8fee7f6ac6e" providerId="ADAL" clId="{4ADD4966-5F1B-4FFF-BE29-D4383EEE7CDB}" dt="2019-08-21T14:10:22.216" v="197"/>
          <ac:picMkLst>
            <pc:docMk/>
            <pc:sldMk cId="3722396140" sldId="260"/>
            <ac:picMk id="6" creationId="{B91294E9-3750-44F2-9DBA-9B69A280F3B4}"/>
          </ac:picMkLst>
        </pc:picChg>
        <pc:picChg chg="del">
          <ac:chgData name="Chay Brown" userId="7f7b29d5-1175-423c-8736-b8fee7f6ac6e" providerId="ADAL" clId="{4ADD4966-5F1B-4FFF-BE29-D4383EEE7CDB}" dt="2019-08-21T14:10:19.242" v="195"/>
          <ac:picMkLst>
            <pc:docMk/>
            <pc:sldMk cId="3722396140" sldId="260"/>
            <ac:picMk id="12" creationId="{671DF840-C8CB-4654-A89A-E3592D490CE2}"/>
          </ac:picMkLst>
        </pc:picChg>
        <pc:picChg chg="add mod">
          <ac:chgData name="Chay Brown" userId="7f7b29d5-1175-423c-8736-b8fee7f6ac6e" providerId="ADAL" clId="{4ADD4966-5F1B-4FFF-BE29-D4383EEE7CDB}" dt="2019-08-21T14:12:54.098" v="416" actId="1076"/>
          <ac:picMkLst>
            <pc:docMk/>
            <pc:sldMk cId="3722396140" sldId="260"/>
            <ac:picMk id="13" creationId="{0F94CEC8-0734-4376-971D-1A78137A37E5}"/>
          </ac:picMkLst>
        </pc:picChg>
        <pc:picChg chg="add del mod">
          <ac:chgData name="Chay Brown" userId="7f7b29d5-1175-423c-8736-b8fee7f6ac6e" providerId="ADAL" clId="{4ADD4966-5F1B-4FFF-BE29-D4383EEE7CDB}" dt="2019-08-21T14:12:48.708" v="415"/>
          <ac:picMkLst>
            <pc:docMk/>
            <pc:sldMk cId="3722396140" sldId="260"/>
            <ac:picMk id="14" creationId="{05E89596-0F28-4F02-99B1-8779740C1B99}"/>
          </ac:picMkLst>
        </pc:picChg>
        <pc:picChg chg="del">
          <ac:chgData name="Chay Brown" userId="7f7b29d5-1175-423c-8736-b8fee7f6ac6e" providerId="ADAL" clId="{4ADD4966-5F1B-4FFF-BE29-D4383EEE7CDB}" dt="2019-08-21T14:10:18.418" v="194"/>
          <ac:picMkLst>
            <pc:docMk/>
            <pc:sldMk cId="3722396140" sldId="260"/>
            <ac:picMk id="16" creationId="{9A110EC3-9229-4730-8380-F0D197163490}"/>
          </ac:picMkLst>
        </pc:picChg>
        <pc:picChg chg="del">
          <ac:chgData name="Chay Brown" userId="7f7b29d5-1175-423c-8736-b8fee7f6ac6e" providerId="ADAL" clId="{4ADD4966-5F1B-4FFF-BE29-D4383EEE7CDB}" dt="2019-08-21T14:10:17.100" v="193"/>
          <ac:picMkLst>
            <pc:docMk/>
            <pc:sldMk cId="3722396140" sldId="260"/>
            <ac:picMk id="18" creationId="{B9F8EE9A-A0CC-4F82-88ED-66EBF683EA05}"/>
          </ac:picMkLst>
        </pc:picChg>
      </pc:sldChg>
      <pc:sldChg chg="addSp delSp modSp add">
        <pc:chgData name="Chay Brown" userId="7f7b29d5-1175-423c-8736-b8fee7f6ac6e" providerId="ADAL" clId="{4ADD4966-5F1B-4FFF-BE29-D4383EEE7CDB}" dt="2019-08-21T14:16:23.184" v="643" actId="20577"/>
        <pc:sldMkLst>
          <pc:docMk/>
          <pc:sldMk cId="2075358409" sldId="261"/>
        </pc:sldMkLst>
        <pc:spChg chg="add mod">
          <ac:chgData name="Chay Brown" userId="7f7b29d5-1175-423c-8736-b8fee7f6ac6e" providerId="ADAL" clId="{4ADD4966-5F1B-4FFF-BE29-D4383EEE7CDB}" dt="2019-08-21T14:16:23.184" v="643" actId="20577"/>
          <ac:spMkLst>
            <pc:docMk/>
            <pc:sldMk cId="2075358409" sldId="261"/>
            <ac:spMk id="3" creationId="{5434E1D8-8EC2-4D8D-9D83-DA47CD922687}"/>
          </ac:spMkLst>
        </pc:spChg>
        <pc:spChg chg="mod">
          <ac:chgData name="Chay Brown" userId="7f7b29d5-1175-423c-8736-b8fee7f6ac6e" providerId="ADAL" clId="{4ADD4966-5F1B-4FFF-BE29-D4383EEE7CDB}" dt="2019-08-21T14:16:04.782" v="634" actId="1076"/>
          <ac:spMkLst>
            <pc:docMk/>
            <pc:sldMk cId="2075358409" sldId="261"/>
            <ac:spMk id="5" creationId="{CB167DCE-5367-4610-8F88-38B9083063BF}"/>
          </ac:spMkLst>
        </pc:spChg>
        <pc:spChg chg="add mod">
          <ac:chgData name="Chay Brown" userId="7f7b29d5-1175-423c-8736-b8fee7f6ac6e" providerId="ADAL" clId="{4ADD4966-5F1B-4FFF-BE29-D4383EEE7CDB}" dt="2019-08-21T14:14:19.087" v="453" actId="1076"/>
          <ac:spMkLst>
            <pc:docMk/>
            <pc:sldMk cId="2075358409" sldId="261"/>
            <ac:spMk id="8" creationId="{94E590DB-2B6E-47AA-934E-266AE1A28776}"/>
          </ac:spMkLst>
        </pc:spChg>
        <pc:picChg chg="del">
          <ac:chgData name="Chay Brown" userId="7f7b29d5-1175-423c-8736-b8fee7f6ac6e" providerId="ADAL" clId="{4ADD4966-5F1B-4FFF-BE29-D4383EEE7CDB}" dt="2019-08-21T14:13:57.548" v="451"/>
          <ac:picMkLst>
            <pc:docMk/>
            <pc:sldMk cId="2075358409" sldId="261"/>
            <ac:picMk id="13" creationId="{0F94CEC8-0734-4376-971D-1A78137A37E5}"/>
          </ac:picMkLst>
        </pc:picChg>
      </pc:sldChg>
      <pc:sldChg chg="delSp modSp add modNotesTx">
        <pc:chgData name="Chay Brown" userId="7f7b29d5-1175-423c-8736-b8fee7f6ac6e" providerId="ADAL" clId="{4ADD4966-5F1B-4FFF-BE29-D4383EEE7CDB}" dt="2019-08-21T14:17:38.146" v="670" actId="20577"/>
        <pc:sldMkLst>
          <pc:docMk/>
          <pc:sldMk cId="2635013792" sldId="262"/>
        </pc:sldMkLst>
        <pc:spChg chg="del">
          <ac:chgData name="Chay Brown" userId="7f7b29d5-1175-423c-8736-b8fee7f6ac6e" providerId="ADAL" clId="{4ADD4966-5F1B-4FFF-BE29-D4383EEE7CDB}" dt="2019-08-21T14:16:53.050" v="656"/>
          <ac:spMkLst>
            <pc:docMk/>
            <pc:sldMk cId="2635013792" sldId="262"/>
            <ac:spMk id="3" creationId="{5434E1D8-8EC2-4D8D-9D83-DA47CD922687}"/>
          </ac:spMkLst>
        </pc:spChg>
        <pc:spChg chg="mod">
          <ac:chgData name="Chay Brown" userId="7f7b29d5-1175-423c-8736-b8fee7f6ac6e" providerId="ADAL" clId="{4ADD4966-5F1B-4FFF-BE29-D4383EEE7CDB}" dt="2019-08-21T14:16:50.625" v="655" actId="1076"/>
          <ac:spMkLst>
            <pc:docMk/>
            <pc:sldMk cId="2635013792" sldId="262"/>
            <ac:spMk id="5" creationId="{CB167DCE-5367-4610-8F88-38B9083063BF}"/>
          </ac:spMkLst>
        </pc:spChg>
        <pc:spChg chg="del">
          <ac:chgData name="Chay Brown" userId="7f7b29d5-1175-423c-8736-b8fee7f6ac6e" providerId="ADAL" clId="{4ADD4966-5F1B-4FFF-BE29-D4383EEE7CDB}" dt="2019-08-21T14:16:39.070" v="645"/>
          <ac:spMkLst>
            <pc:docMk/>
            <pc:sldMk cId="2635013792" sldId="262"/>
            <ac:spMk id="8" creationId="{94E590DB-2B6E-47AA-934E-266AE1A287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10/14/2019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10/14/2019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ordclousds.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our website for the lesson plan to accompany this PowerPoint.</a:t>
            </a:r>
          </a:p>
        </p:txBody>
      </p:sp>
      <p:sp>
        <p:nvSpPr>
          <p:cNvPr id="4" name="Slide Number Placeholder 3"/>
          <p:cNvSpPr>
            <a:spLocks noGrp="1"/>
          </p:cNvSpPr>
          <p:nvPr>
            <p:ph type="sldNum" sz="quarter" idx="10"/>
          </p:nvPr>
        </p:nvSpPr>
        <p:spPr/>
        <p:txBody>
          <a:bodyPr/>
          <a:lstStyle/>
          <a:p>
            <a:fld id="{D1ADB596-D218-9D43-A4EC-2B51BE929992}" type="slidenum">
              <a:rPr lang="en-US" smtClean="0"/>
              <a:t>1</a:t>
            </a:fld>
            <a:endParaRPr lang="en-US"/>
          </a:p>
        </p:txBody>
      </p:sp>
    </p:spTree>
    <p:extLst>
      <p:ext uri="{BB962C8B-B14F-4D97-AF65-F5344CB8AC3E}">
        <p14:creationId xmlns:p14="http://schemas.microsoft.com/office/powerpoint/2010/main" val="322545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 all of these photos have in common? They show families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are these families different to each other? Discuss the different types of family, including families with same gender parents, foster families, adoptive families (for example, Angelina Jolie’s family (see top left).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are these families similar?</a:t>
            </a: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390254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What do families have in common with each other?</a:t>
            </a:r>
          </a:p>
          <a:p>
            <a:r>
              <a:rPr lang="en-GB" sz="1200" kern="1200" dirty="0">
                <a:solidFill>
                  <a:schemeClr val="tx1"/>
                </a:solidFill>
                <a:effectLst/>
                <a:latin typeface="+mn-lt"/>
                <a:ea typeface="+mn-ea"/>
                <a:cs typeface="+mn-cs"/>
              </a:rPr>
              <a:t>Think. Pair. Share.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What does a family need?</a:t>
            </a:r>
          </a:p>
          <a:p>
            <a:r>
              <a:rPr lang="en-GB" sz="1200" kern="1200" dirty="0">
                <a:solidFill>
                  <a:schemeClr val="tx1"/>
                </a:solidFill>
                <a:effectLst/>
                <a:latin typeface="+mn-lt"/>
                <a:ea typeface="+mn-ea"/>
                <a:cs typeface="+mn-cs"/>
              </a:rPr>
              <a:t>Think. Pair. Share.</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Make sure you have discussed healthy family relationships – love, caring, support etc.</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20035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children: What does family mean to you?</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Children work in pairs or threes to make a poster about families. They should include some key words and phrases that show what family means to them (for example: love, togetherness, care, belonging). Their pictures should show different types of family.</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318552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Visit </a:t>
            </a:r>
            <a:r>
              <a:rPr lang="en-GB" sz="1200" kern="1200" dirty="0">
                <a:solidFill>
                  <a:schemeClr val="tx1"/>
                </a:solidFill>
                <a:effectLst/>
                <a:latin typeface="+mn-lt"/>
                <a:ea typeface="+mn-ea"/>
                <a:cs typeface="+mn-cs"/>
              </a:rPr>
              <a:t>a word cloud generation website, for example: </a:t>
            </a:r>
            <a:r>
              <a:rPr lang="en-GB" sz="1200" u="sng" kern="1200" dirty="0">
                <a:solidFill>
                  <a:schemeClr val="tx1"/>
                </a:solidFill>
                <a:effectLst/>
                <a:latin typeface="+mn-lt"/>
                <a:ea typeface="+mn-ea"/>
                <a:cs typeface="+mn-cs"/>
                <a:hlinkClick r:id="rId3"/>
              </a:rPr>
              <a:t>www.wordclousds.com</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Each child chooses a word from their poster and contributes it to the class word cloud. Add the words to the class word cloud.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Can children spot a common theme? Which words seemed most important to the class? Why might that be?</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930672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14/10/2019</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14/10/2019</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14/10/2019</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14/10/2019</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14/10/2019</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14/10/2019</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14/10/2019</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14/10/2019</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14/10/2019</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14/10/2019</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14/10/2019</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14/10/2019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P_CV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a:extLst>
              <a:ext uri="{FF2B5EF4-FFF2-40B4-BE49-F238E27FC236}">
                <a16:creationId xmlns="" xmlns:a16="http://schemas.microsoft.com/office/drawing/2014/main" id="{737EE0A5-1665-415A-8E8F-FFFA667AC1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3155" y="221559"/>
            <a:ext cx="1882007" cy="2201130"/>
          </a:xfrm>
          <a:prstGeom prst="rect">
            <a:avLst/>
          </a:prstGeom>
        </p:spPr>
      </p:pic>
      <p:sp>
        <p:nvSpPr>
          <p:cNvPr id="10" name="TextBox 9"/>
          <p:cNvSpPr txBox="1"/>
          <p:nvPr/>
        </p:nvSpPr>
        <p:spPr>
          <a:xfrm>
            <a:off x="321469" y="2588595"/>
            <a:ext cx="8501062" cy="2636619"/>
          </a:xfrm>
          <a:prstGeom prst="rect">
            <a:avLst/>
          </a:prstGeom>
          <a:noFill/>
        </p:spPr>
        <p:txBody>
          <a:bodyPr wrap="square" rtlCol="0">
            <a:spAutoFit/>
          </a:bodyPr>
          <a:lstStyle/>
          <a:p>
            <a:pPr>
              <a:lnSpc>
                <a:spcPts val="4300"/>
              </a:lnSpc>
            </a:pPr>
            <a:r>
              <a:rPr lang="en-US" sz="3600" dirty="0">
                <a:solidFill>
                  <a:srgbClr val="FFFFFF"/>
                </a:solidFill>
                <a:latin typeface="Arial"/>
                <a:cs typeface="Arial"/>
              </a:rPr>
              <a:t>Family – a lesson pack from Stonewall</a:t>
            </a:r>
            <a:endParaRPr lang="en-US" sz="2000" dirty="0">
              <a:solidFill>
                <a:srgbClr val="CD0920"/>
              </a:solidFill>
              <a:latin typeface="Arial"/>
              <a:cs typeface="Arial"/>
            </a:endParaRPr>
          </a:p>
          <a:p>
            <a:pPr>
              <a:lnSpc>
                <a:spcPts val="2300"/>
              </a:lnSpc>
            </a:pPr>
            <a:endParaRPr lang="en-US" sz="2000" dirty="0">
              <a:solidFill>
                <a:srgbClr val="0C0C0C"/>
              </a:solidFill>
              <a:latin typeface="Arial"/>
              <a:cs typeface="Arial"/>
            </a:endParaRPr>
          </a:p>
          <a:p>
            <a:pPr>
              <a:lnSpc>
                <a:spcPts val="2300"/>
              </a:lnSpc>
            </a:pPr>
            <a:endParaRPr lang="en-US" sz="2000" dirty="0">
              <a:solidFill>
                <a:srgbClr val="0C0C0C"/>
              </a:solidFill>
              <a:latin typeface="Arial"/>
              <a:cs typeface="Arial"/>
            </a:endParaRPr>
          </a:p>
          <a:p>
            <a:endParaRPr lang="en-GB" dirty="0">
              <a:solidFill>
                <a:schemeClr val="bg1"/>
              </a:solidFill>
              <a:latin typeface="Arial" panose="020B0604020202020204" pitchFamily="34" charset="0"/>
              <a:cs typeface="Arial" panose="020B0604020202020204" pitchFamily="34" charset="0"/>
            </a:endParaRPr>
          </a:p>
          <a:p>
            <a:endParaRPr lang="en-GB">
              <a:solidFill>
                <a:schemeClr val="bg1"/>
              </a:solidFill>
              <a:latin typeface="Arial" panose="020B0604020202020204" pitchFamily="34" charset="0"/>
              <a:cs typeface="Arial" panose="020B0604020202020204" pitchFamily="34" charset="0"/>
            </a:endParaRPr>
          </a:p>
          <a:p>
            <a:r>
              <a:rPr lang="en-GB">
                <a:solidFill>
                  <a:schemeClr val="bg1"/>
                </a:solidFill>
                <a:latin typeface="Arial" panose="020B0604020202020204" pitchFamily="34" charset="0"/>
                <a:cs typeface="Arial" panose="020B0604020202020204" pitchFamily="34" charset="0"/>
              </a:rPr>
              <a:t>Year </a:t>
            </a:r>
            <a:r>
              <a:rPr lang="en-GB" dirty="0">
                <a:solidFill>
                  <a:schemeClr val="bg1"/>
                </a:solidFill>
                <a:latin typeface="Arial" panose="020B0604020202020204" pitchFamily="34" charset="0"/>
                <a:cs typeface="Arial" panose="020B0604020202020204" pitchFamily="34" charset="0"/>
              </a:rPr>
              <a:t>3 and 4 – England and Wales</a:t>
            </a:r>
          </a:p>
          <a:p>
            <a:r>
              <a:rPr lang="en-GB" dirty="0">
                <a:solidFill>
                  <a:schemeClr val="bg1"/>
                </a:solidFill>
                <a:latin typeface="Arial" panose="020B0604020202020204" pitchFamily="34" charset="0"/>
                <a:cs typeface="Arial" panose="020B0604020202020204" pitchFamily="34" charset="0"/>
              </a:rPr>
              <a:t>P4 and P5 - Scotland</a:t>
            </a:r>
          </a:p>
          <a:p>
            <a:pPr>
              <a:lnSpc>
                <a:spcPts val="2300"/>
              </a:lnSpc>
            </a:pPr>
            <a:endParaRPr lang="en-US" sz="2000" dirty="0">
              <a:solidFill>
                <a:srgbClr val="0C0C0C"/>
              </a:solidFill>
              <a:latin typeface="Arial"/>
              <a:cs typeface="Arial"/>
            </a:endParaRPr>
          </a:p>
        </p:txBody>
      </p:sp>
      <p:cxnSp>
        <p:nvCxnSpPr>
          <p:cNvPr id="11" name="Straight Connector 10"/>
          <p:cNvCxnSpPr/>
          <p:nvPr/>
        </p:nvCxnSpPr>
        <p:spPr>
          <a:xfrm>
            <a:off x="399143" y="1836062"/>
            <a:ext cx="3722915" cy="0"/>
          </a:xfrm>
          <a:prstGeom prst="line">
            <a:avLst/>
          </a:prstGeom>
          <a:ln w="38100" cmpd="sng">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99143" y="4963892"/>
            <a:ext cx="3722915" cy="0"/>
          </a:xfrm>
          <a:prstGeom prst="line">
            <a:avLst/>
          </a:prstGeom>
          <a:ln w="3810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301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5533840"/>
            <a:ext cx="9144000" cy="1324160"/>
          </a:xfrm>
          <a:prstGeom prst="rect">
            <a:avLst/>
          </a:prstGeom>
        </p:spPr>
      </p:pic>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2</a:t>
            </a:fld>
            <a:endParaRPr lang="en-US" sz="1000" dirty="0">
              <a:solidFill>
                <a:srgbClr val="FFFFFF"/>
              </a:solidFill>
              <a:latin typeface="Arial"/>
              <a:cs typeface="Arial"/>
            </a:endParaRPr>
          </a:p>
        </p:txBody>
      </p:sp>
      <p:pic>
        <p:nvPicPr>
          <p:cNvPr id="10" name="Picture 9">
            <a:extLst>
              <a:ext uri="{FF2B5EF4-FFF2-40B4-BE49-F238E27FC236}">
                <a16:creationId xmlns="" xmlns:a16="http://schemas.microsoft.com/office/drawing/2014/main" id="{905188EE-5A9D-4CA3-AA74-1D87E05C6E17}"/>
              </a:ext>
            </a:extLst>
          </p:cNvPr>
          <p:cNvPicPr/>
          <p:nvPr/>
        </p:nvPicPr>
        <p:blipFill>
          <a:blip r:embed="rId4" cstate="print">
            <a:extLst>
              <a:ext uri="{28A0092B-C50C-407E-A947-70E740481C1C}">
                <a14:useLocalDpi xmlns:a14="http://schemas.microsoft.com/office/drawing/2010/main"/>
              </a:ext>
            </a:extLst>
          </a:blip>
          <a:stretch>
            <a:fillRect/>
          </a:stretch>
        </p:blipFill>
        <p:spPr>
          <a:xfrm>
            <a:off x="7695317" y="322483"/>
            <a:ext cx="928511" cy="1131090"/>
          </a:xfrm>
          <a:prstGeom prst="rect">
            <a:avLst/>
          </a:prstGeom>
        </p:spPr>
      </p:pic>
      <p:pic>
        <p:nvPicPr>
          <p:cNvPr id="14" name="Picture 13">
            <a:extLst>
              <a:ext uri="{FF2B5EF4-FFF2-40B4-BE49-F238E27FC236}">
                <a16:creationId xmlns="" xmlns:a16="http://schemas.microsoft.com/office/drawing/2014/main" id="{4078E328-E18D-4785-B34B-1FAE07EA0D0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888883" y="1596689"/>
            <a:ext cx="2180388" cy="1750383"/>
          </a:xfrm>
          <a:prstGeom prst="rect">
            <a:avLst/>
          </a:prstGeom>
        </p:spPr>
      </p:pic>
      <p:pic>
        <p:nvPicPr>
          <p:cNvPr id="15" name="Picture 14">
            <a:extLst>
              <a:ext uri="{FF2B5EF4-FFF2-40B4-BE49-F238E27FC236}">
                <a16:creationId xmlns="" xmlns:a16="http://schemas.microsoft.com/office/drawing/2014/main" id="{A441BDB9-9797-4874-96F6-E8556EB1C22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199633" y="3503845"/>
            <a:ext cx="1837135" cy="1961491"/>
          </a:xfrm>
          <a:prstGeom prst="rect">
            <a:avLst/>
          </a:prstGeom>
        </p:spPr>
      </p:pic>
      <p:pic>
        <p:nvPicPr>
          <p:cNvPr id="17" name="Picture 16">
            <a:extLst>
              <a:ext uri="{FF2B5EF4-FFF2-40B4-BE49-F238E27FC236}">
                <a16:creationId xmlns="" xmlns:a16="http://schemas.microsoft.com/office/drawing/2014/main" id="{75D638F2-F430-4379-8B19-1332F136AF2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738141" y="1603773"/>
            <a:ext cx="2012655" cy="1750383"/>
          </a:xfrm>
          <a:prstGeom prst="rect">
            <a:avLst/>
          </a:prstGeom>
        </p:spPr>
      </p:pic>
      <p:pic>
        <p:nvPicPr>
          <p:cNvPr id="20" name="Picture 19">
            <a:extLst>
              <a:ext uri="{FF2B5EF4-FFF2-40B4-BE49-F238E27FC236}">
                <a16:creationId xmlns="" xmlns:a16="http://schemas.microsoft.com/office/drawing/2014/main" id="{59F98E7E-D634-477D-8822-40B50B52534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225702" y="1596690"/>
            <a:ext cx="2398126" cy="1750382"/>
          </a:xfrm>
          <a:prstGeom prst="rect">
            <a:avLst/>
          </a:prstGeom>
        </p:spPr>
      </p:pic>
      <p:pic>
        <p:nvPicPr>
          <p:cNvPr id="21" name="Picture 20">
            <a:extLst>
              <a:ext uri="{FF2B5EF4-FFF2-40B4-BE49-F238E27FC236}">
                <a16:creationId xmlns="" xmlns:a16="http://schemas.microsoft.com/office/drawing/2014/main" id="{21DC27C4-442E-4E31-BD6F-04A33C7BCCB4}"/>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201744" y="3503845"/>
            <a:ext cx="1808956" cy="2022279"/>
          </a:xfrm>
          <a:prstGeom prst="rect">
            <a:avLst/>
          </a:prstGeom>
        </p:spPr>
      </p:pic>
      <p:pic>
        <p:nvPicPr>
          <p:cNvPr id="22" name="Picture 21">
            <a:extLst>
              <a:ext uri="{FF2B5EF4-FFF2-40B4-BE49-F238E27FC236}">
                <a16:creationId xmlns="" xmlns:a16="http://schemas.microsoft.com/office/drawing/2014/main" id="{6A360D02-B152-4DF1-8CC2-6E10F6E54D8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06042" y="3510929"/>
            <a:ext cx="1839271" cy="2022278"/>
          </a:xfrm>
          <a:prstGeom prst="rect">
            <a:avLst/>
          </a:prstGeom>
        </p:spPr>
      </p:pic>
      <p:pic>
        <p:nvPicPr>
          <p:cNvPr id="3" name="Picture 2">
            <a:extLst>
              <a:ext uri="{FF2B5EF4-FFF2-40B4-BE49-F238E27FC236}">
                <a16:creationId xmlns="" xmlns:a16="http://schemas.microsoft.com/office/drawing/2014/main" id="{8DE2F691-B486-43C0-83BF-5E77B207FB2F}"/>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06041" y="1610859"/>
            <a:ext cx="1394013" cy="1736214"/>
          </a:xfrm>
          <a:prstGeom prst="rect">
            <a:avLst/>
          </a:prstGeom>
        </p:spPr>
      </p:pic>
      <p:pic>
        <p:nvPicPr>
          <p:cNvPr id="5" name="Picture 4">
            <a:extLst>
              <a:ext uri="{FF2B5EF4-FFF2-40B4-BE49-F238E27FC236}">
                <a16:creationId xmlns="" xmlns:a16="http://schemas.microsoft.com/office/drawing/2014/main" id="{68C37D83-CA04-47DE-9E1A-5E7F1080FF78}"/>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6225702" y="3510929"/>
            <a:ext cx="2398126" cy="1661889"/>
          </a:xfrm>
          <a:prstGeom prst="rect">
            <a:avLst/>
          </a:prstGeom>
        </p:spPr>
      </p:pic>
    </p:spTree>
    <p:extLst>
      <p:ext uri="{BB962C8B-B14F-4D97-AF65-F5344CB8AC3E}">
        <p14:creationId xmlns:p14="http://schemas.microsoft.com/office/powerpoint/2010/main" val="339951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5533840"/>
            <a:ext cx="9144000" cy="1324160"/>
          </a:xfrm>
          <a:prstGeom prst="rect">
            <a:avLst/>
          </a:prstGeom>
        </p:spPr>
      </p:pic>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3</a:t>
            </a:fld>
            <a:endParaRPr lang="en-US" sz="1000" dirty="0">
              <a:solidFill>
                <a:srgbClr val="FFFFFF"/>
              </a:solidFill>
              <a:latin typeface="Arial"/>
              <a:cs typeface="Arial"/>
            </a:endParaRPr>
          </a:p>
        </p:txBody>
      </p:sp>
      <p:pic>
        <p:nvPicPr>
          <p:cNvPr id="10" name="Picture 9">
            <a:extLst>
              <a:ext uri="{FF2B5EF4-FFF2-40B4-BE49-F238E27FC236}">
                <a16:creationId xmlns="" xmlns:a16="http://schemas.microsoft.com/office/drawing/2014/main" id="{905188EE-5A9D-4CA3-AA74-1D87E05C6E17}"/>
              </a:ext>
            </a:extLst>
          </p:cNvPr>
          <p:cNvPicPr/>
          <p:nvPr/>
        </p:nvPicPr>
        <p:blipFill>
          <a:blip r:embed="rId4" cstate="print">
            <a:extLst>
              <a:ext uri="{28A0092B-C50C-407E-A947-70E740481C1C}">
                <a14:useLocalDpi xmlns:a14="http://schemas.microsoft.com/office/drawing/2010/main"/>
              </a:ext>
            </a:extLst>
          </a:blip>
          <a:stretch>
            <a:fillRect/>
          </a:stretch>
        </p:blipFill>
        <p:spPr>
          <a:xfrm>
            <a:off x="7695317" y="322483"/>
            <a:ext cx="928511" cy="1131090"/>
          </a:xfrm>
          <a:prstGeom prst="rect">
            <a:avLst/>
          </a:prstGeom>
        </p:spPr>
      </p:pic>
      <p:sp>
        <p:nvSpPr>
          <p:cNvPr id="2" name="TextBox 1">
            <a:extLst>
              <a:ext uri="{FF2B5EF4-FFF2-40B4-BE49-F238E27FC236}">
                <a16:creationId xmlns="" xmlns:a16="http://schemas.microsoft.com/office/drawing/2014/main" id="{4F1BF95B-8DC5-4206-AA20-914521AEDE97}"/>
              </a:ext>
            </a:extLst>
          </p:cNvPr>
          <p:cNvSpPr txBox="1"/>
          <p:nvPr/>
        </p:nvSpPr>
        <p:spPr>
          <a:xfrm>
            <a:off x="94267" y="687973"/>
            <a:ext cx="7781939"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share my opinions about the importance of family</a:t>
            </a:r>
            <a:endParaRPr lang="en-GB" sz="2000" u="sng"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CB167DCE-5367-4610-8F88-38B9083063BF}"/>
              </a:ext>
            </a:extLst>
          </p:cNvPr>
          <p:cNvSpPr txBox="1"/>
          <p:nvPr/>
        </p:nvSpPr>
        <p:spPr>
          <a:xfrm>
            <a:off x="181214" y="3919477"/>
            <a:ext cx="8781571" cy="1384995"/>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What do all families have in common with each other?</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What does a family need?</a:t>
            </a:r>
            <a:endParaRPr lang="en-GB" sz="2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 xmlns:a16="http://schemas.microsoft.com/office/drawing/2014/main" id="{52D85089-C953-4F0F-ACAD-92B61067F6C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166578" y="1316413"/>
            <a:ext cx="2216927" cy="2437511"/>
          </a:xfrm>
          <a:prstGeom prst="rect">
            <a:avLst/>
          </a:prstGeom>
        </p:spPr>
      </p:pic>
    </p:spTree>
    <p:extLst>
      <p:ext uri="{BB962C8B-B14F-4D97-AF65-F5344CB8AC3E}">
        <p14:creationId xmlns:p14="http://schemas.microsoft.com/office/powerpoint/2010/main" val="372239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5533840"/>
            <a:ext cx="9144000" cy="1324160"/>
          </a:xfrm>
          <a:prstGeom prst="rect">
            <a:avLst/>
          </a:prstGeom>
        </p:spPr>
      </p:pic>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4</a:t>
            </a:fld>
            <a:endParaRPr lang="en-US" sz="1000" dirty="0">
              <a:solidFill>
                <a:srgbClr val="FFFFFF"/>
              </a:solidFill>
              <a:latin typeface="Arial"/>
              <a:cs typeface="Arial"/>
            </a:endParaRPr>
          </a:p>
        </p:txBody>
      </p:sp>
      <p:pic>
        <p:nvPicPr>
          <p:cNvPr id="10" name="Picture 9">
            <a:extLst>
              <a:ext uri="{FF2B5EF4-FFF2-40B4-BE49-F238E27FC236}">
                <a16:creationId xmlns="" xmlns:a16="http://schemas.microsoft.com/office/drawing/2014/main" id="{905188EE-5A9D-4CA3-AA74-1D87E05C6E17}"/>
              </a:ext>
            </a:extLst>
          </p:cNvPr>
          <p:cNvPicPr/>
          <p:nvPr/>
        </p:nvPicPr>
        <p:blipFill>
          <a:blip r:embed="rId4" cstate="print">
            <a:extLst>
              <a:ext uri="{28A0092B-C50C-407E-A947-70E740481C1C}">
                <a14:useLocalDpi xmlns:a14="http://schemas.microsoft.com/office/drawing/2010/main"/>
              </a:ext>
            </a:extLst>
          </a:blip>
          <a:stretch>
            <a:fillRect/>
          </a:stretch>
        </p:blipFill>
        <p:spPr>
          <a:xfrm>
            <a:off x="7695317" y="322483"/>
            <a:ext cx="928511" cy="1131090"/>
          </a:xfrm>
          <a:prstGeom prst="rect">
            <a:avLst/>
          </a:prstGeom>
        </p:spPr>
      </p:pic>
      <p:sp>
        <p:nvSpPr>
          <p:cNvPr id="5" name="TextBox 4">
            <a:extLst>
              <a:ext uri="{FF2B5EF4-FFF2-40B4-BE49-F238E27FC236}">
                <a16:creationId xmlns="" xmlns:a16="http://schemas.microsoft.com/office/drawing/2014/main" id="{CB167DCE-5367-4610-8F88-38B9083063BF}"/>
              </a:ext>
            </a:extLst>
          </p:cNvPr>
          <p:cNvSpPr txBox="1"/>
          <p:nvPr/>
        </p:nvSpPr>
        <p:spPr>
          <a:xfrm>
            <a:off x="1752716" y="3535131"/>
            <a:ext cx="5221301" cy="1138773"/>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Make a poster:</a:t>
            </a:r>
          </a:p>
          <a:p>
            <a:pPr algn="ctr"/>
            <a:endParaRPr lang="en-US" sz="2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What does family mean to you?</a:t>
            </a:r>
            <a:endParaRPr lang="en-GB"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5434E1D8-8EC2-4D8D-9D83-DA47CD922687}"/>
              </a:ext>
            </a:extLst>
          </p:cNvPr>
          <p:cNvSpPr txBox="1"/>
          <p:nvPr/>
        </p:nvSpPr>
        <p:spPr>
          <a:xfrm>
            <a:off x="735290" y="4807443"/>
            <a:ext cx="7790915" cy="1015663"/>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Your poster needs to:</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Include key words and phrases that answer the question</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Show different types of family</a:t>
            </a:r>
          </a:p>
        </p:txBody>
      </p:sp>
      <p:pic>
        <p:nvPicPr>
          <p:cNvPr id="11" name="Picture 10">
            <a:extLst>
              <a:ext uri="{FF2B5EF4-FFF2-40B4-BE49-F238E27FC236}">
                <a16:creationId xmlns="" xmlns:a16="http://schemas.microsoft.com/office/drawing/2014/main" id="{2A37BA6F-805A-404D-82D8-516D099C526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50117" y="1221622"/>
            <a:ext cx="3226500" cy="2258550"/>
          </a:xfrm>
          <a:prstGeom prst="rect">
            <a:avLst/>
          </a:prstGeom>
        </p:spPr>
      </p:pic>
      <p:sp>
        <p:nvSpPr>
          <p:cNvPr id="9" name="TextBox 8">
            <a:extLst>
              <a:ext uri="{FF2B5EF4-FFF2-40B4-BE49-F238E27FC236}">
                <a16:creationId xmlns="" xmlns:a16="http://schemas.microsoft.com/office/drawing/2014/main" id="{CB3FE405-47DD-4921-8A65-536E6387A6A0}"/>
              </a:ext>
            </a:extLst>
          </p:cNvPr>
          <p:cNvSpPr txBox="1"/>
          <p:nvPr/>
        </p:nvSpPr>
        <p:spPr>
          <a:xfrm>
            <a:off x="94267" y="687973"/>
            <a:ext cx="7781939"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share my opinions about the importance of family</a:t>
            </a:r>
            <a:endParaRPr lang="en-GB"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35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9A6D60F0-E045-47B3-B232-11729241C38A}"/>
              </a:ext>
            </a:extLst>
          </p:cNvPr>
          <p:cNvSpPr txBox="1"/>
          <p:nvPr/>
        </p:nvSpPr>
        <p:spPr>
          <a:xfrm>
            <a:off x="94267" y="687973"/>
            <a:ext cx="7781939"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share my opinions about the importance of family</a:t>
            </a:r>
            <a:endParaRPr lang="en-GB" sz="2000" u="sng" dirty="0">
              <a:latin typeface="Arial" panose="020B0604020202020204" pitchFamily="34" charset="0"/>
              <a:cs typeface="Arial" panose="020B0604020202020204" pitchFamily="34" charset="0"/>
            </a:endParaRPr>
          </a:p>
        </p:txBody>
      </p:sp>
      <p:pic>
        <p:nvPicPr>
          <p:cNvPr id="4" name="Picture 3" descr="PP_Foote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5533840"/>
            <a:ext cx="9144000" cy="1324160"/>
          </a:xfrm>
          <a:prstGeom prst="rect">
            <a:avLst/>
          </a:prstGeom>
        </p:spPr>
      </p:pic>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5</a:t>
            </a:fld>
            <a:endParaRPr lang="en-US" sz="1000" dirty="0">
              <a:solidFill>
                <a:srgbClr val="FFFFFF"/>
              </a:solidFill>
              <a:latin typeface="Arial"/>
              <a:cs typeface="Arial"/>
            </a:endParaRPr>
          </a:p>
        </p:txBody>
      </p:sp>
      <p:pic>
        <p:nvPicPr>
          <p:cNvPr id="10" name="Picture 9">
            <a:extLst>
              <a:ext uri="{FF2B5EF4-FFF2-40B4-BE49-F238E27FC236}">
                <a16:creationId xmlns="" xmlns:a16="http://schemas.microsoft.com/office/drawing/2014/main" id="{905188EE-5A9D-4CA3-AA74-1D87E05C6E17}"/>
              </a:ext>
            </a:extLst>
          </p:cNvPr>
          <p:cNvPicPr/>
          <p:nvPr/>
        </p:nvPicPr>
        <p:blipFill>
          <a:blip r:embed="rId4" cstate="print">
            <a:extLst>
              <a:ext uri="{28A0092B-C50C-407E-A947-70E740481C1C}">
                <a14:useLocalDpi xmlns:a14="http://schemas.microsoft.com/office/drawing/2010/main"/>
              </a:ext>
            </a:extLst>
          </a:blip>
          <a:stretch>
            <a:fillRect/>
          </a:stretch>
        </p:blipFill>
        <p:spPr>
          <a:xfrm>
            <a:off x="7695317" y="322483"/>
            <a:ext cx="928511" cy="1131090"/>
          </a:xfrm>
          <a:prstGeom prst="rect">
            <a:avLst/>
          </a:prstGeom>
        </p:spPr>
      </p:pic>
      <p:sp>
        <p:nvSpPr>
          <p:cNvPr id="5" name="TextBox 4">
            <a:extLst>
              <a:ext uri="{FF2B5EF4-FFF2-40B4-BE49-F238E27FC236}">
                <a16:creationId xmlns="" xmlns:a16="http://schemas.microsoft.com/office/drawing/2014/main" id="{CB167DCE-5367-4610-8F88-38B9083063BF}"/>
              </a:ext>
            </a:extLst>
          </p:cNvPr>
          <p:cNvSpPr txBox="1"/>
          <p:nvPr/>
        </p:nvSpPr>
        <p:spPr>
          <a:xfrm>
            <a:off x="2062609" y="1376929"/>
            <a:ext cx="5020926"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What does family mean to us?</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 xmlns:a16="http://schemas.microsoft.com/office/drawing/2014/main" id="{B508A475-E2EA-4EA2-9B4F-7F215FF7A83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7720" y="1376929"/>
            <a:ext cx="1574889" cy="1961491"/>
          </a:xfrm>
          <a:prstGeom prst="rect">
            <a:avLst/>
          </a:prstGeom>
        </p:spPr>
      </p:pic>
    </p:spTree>
    <p:extLst>
      <p:ext uri="{BB962C8B-B14F-4D97-AF65-F5344CB8AC3E}">
        <p14:creationId xmlns:p14="http://schemas.microsoft.com/office/powerpoint/2010/main" val="2635013792"/>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2062EE69B238448D2673C70E60D268" ma:contentTypeVersion="11" ma:contentTypeDescription="Create a new document." ma:contentTypeScope="" ma:versionID="c7f3f5899cd9fd7367d011912e0fd9b5">
  <xsd:schema xmlns:xsd="http://www.w3.org/2001/XMLSchema" xmlns:xs="http://www.w3.org/2001/XMLSchema" xmlns:p="http://schemas.microsoft.com/office/2006/metadata/properties" xmlns:ns3="e05b0119-89a7-4a4d-bba6-9abb10e1c189" xmlns:ns4="4eab1ca0-8b91-40a5-8126-438c547ffaa5" targetNamespace="http://schemas.microsoft.com/office/2006/metadata/properties" ma:root="true" ma:fieldsID="f555250142b34d5abd47ca9f2e73ba3d" ns3:_="" ns4:_="">
    <xsd:import namespace="e05b0119-89a7-4a4d-bba6-9abb10e1c189"/>
    <xsd:import namespace="4eab1ca0-8b91-40a5-8126-438c547ffaa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b0119-89a7-4a4d-bba6-9abb10e1c1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ab1ca0-8b91-40a5-8126-438c547ffa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F6ACBD-ED1B-47CD-969F-82C17F65AB9D}">
  <ds:schemaRefs>
    <ds:schemaRef ds:uri="http://schemas.microsoft.com/sharepoint/v3/contenttype/forms"/>
  </ds:schemaRefs>
</ds:datastoreItem>
</file>

<file path=customXml/itemProps2.xml><?xml version="1.0" encoding="utf-8"?>
<ds:datastoreItem xmlns:ds="http://schemas.openxmlformats.org/officeDocument/2006/customXml" ds:itemID="{546792AA-CC64-44EA-8502-30E5F827C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5b0119-89a7-4a4d-bba6-9abb10e1c189"/>
    <ds:schemaRef ds:uri="4eab1ca0-8b91-40a5-8126-438c547ffa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66F97F-BDF9-44A6-98F9-5F0273C92C0E}">
  <ds:schemaRefs>
    <ds:schemaRef ds:uri="http://schemas.microsoft.com/office/infopath/2007/PartnerControls"/>
    <ds:schemaRef ds:uri="http://purl.org/dc/elements/1.1/"/>
    <ds:schemaRef ds:uri="http://www.w3.org/XML/1998/namespace"/>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4eab1ca0-8b91-40a5-8126-438c547ffaa5"/>
    <ds:schemaRef ds:uri="e05b0119-89a7-4a4d-bba6-9abb10e1c189"/>
  </ds:schemaRefs>
</ds:datastoreItem>
</file>

<file path=docProps/app.xml><?xml version="1.0" encoding="utf-8"?>
<Properties xmlns="http://schemas.openxmlformats.org/officeDocument/2006/extended-properties" xmlns:vt="http://schemas.openxmlformats.org/officeDocument/2006/docPropsVTypes">
  <Template>Stonewall_PP_Template.potx</Template>
  <TotalTime>527</TotalTime>
  <Words>261</Words>
  <Application>Microsoft Office PowerPoint</Application>
  <PresentationFormat>On-screen Show (4:3)</PresentationFormat>
  <Paragraphs>47</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Stonewall_PP_Template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Chilcott</dc:creator>
  <cp:lastModifiedBy>Khan Bashir (CYPD)</cp:lastModifiedBy>
  <cp:revision>23</cp:revision>
  <dcterms:created xsi:type="dcterms:W3CDTF">2015-07-08T21:54:27Z</dcterms:created>
  <dcterms:modified xsi:type="dcterms:W3CDTF">2019-10-14T12:02:21Z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0x010100732062EE69B238448D2673C70E60D268</vt:lpwstr>
  </property>
</Properties>
</file>