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24"/>
  </p:notesMasterIdLst>
  <p:sldIdLst>
    <p:sldId id="256" r:id="rId3"/>
    <p:sldId id="262" r:id="rId4"/>
    <p:sldId id="260" r:id="rId5"/>
    <p:sldId id="405" r:id="rId6"/>
    <p:sldId id="402" r:id="rId7"/>
    <p:sldId id="398" r:id="rId8"/>
    <p:sldId id="400" r:id="rId9"/>
    <p:sldId id="356" r:id="rId10"/>
    <p:sldId id="357" r:id="rId11"/>
    <p:sldId id="380" r:id="rId12"/>
    <p:sldId id="381" r:id="rId13"/>
    <p:sldId id="278" r:id="rId14"/>
    <p:sldId id="397" r:id="rId15"/>
    <p:sldId id="418" r:id="rId16"/>
    <p:sldId id="370" r:id="rId17"/>
    <p:sldId id="293" r:id="rId18"/>
    <p:sldId id="295" r:id="rId19"/>
    <p:sldId id="299" r:id="rId20"/>
    <p:sldId id="374" r:id="rId21"/>
    <p:sldId id="373" r:id="rId22"/>
    <p:sldId id="40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7643B3-1911-4F3D-B6BC-9F7809DE495F}" v="2" dt="2021-12-17T10:07:49.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68"/>
  </p:normalViewPr>
  <p:slideViewPr>
    <p:cSldViewPr snapToGrid="0" snapToObjects="1">
      <p:cViewPr varScale="1">
        <p:scale>
          <a:sx n="114" d="100"/>
          <a:sy n="114" d="100"/>
        </p:scale>
        <p:origin x="15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Armstrong" userId="dd720f3d-4617-4672-bd75-c882f3aea84d" providerId="ADAL" clId="{437643B3-1911-4F3D-B6BC-9F7809DE495F}"/>
    <pc:docChg chg="undo custSel addSld delSld modSld">
      <pc:chgData name="Tim Armstrong" userId="dd720f3d-4617-4672-bd75-c882f3aea84d" providerId="ADAL" clId="{437643B3-1911-4F3D-B6BC-9F7809DE495F}" dt="2021-12-22T11:17:52.819" v="176" actId="20577"/>
      <pc:docMkLst>
        <pc:docMk/>
      </pc:docMkLst>
      <pc:sldChg chg="modSp mod">
        <pc:chgData name="Tim Armstrong" userId="dd720f3d-4617-4672-bd75-c882f3aea84d" providerId="ADAL" clId="{437643B3-1911-4F3D-B6BC-9F7809DE495F}" dt="2021-12-17T10:08:51.994" v="27" actId="6549"/>
        <pc:sldMkLst>
          <pc:docMk/>
          <pc:sldMk cId="2890197331" sldId="256"/>
        </pc:sldMkLst>
        <pc:spChg chg="mod">
          <ac:chgData name="Tim Armstrong" userId="dd720f3d-4617-4672-bd75-c882f3aea84d" providerId="ADAL" clId="{437643B3-1911-4F3D-B6BC-9F7809DE495F}" dt="2021-12-17T10:08:51.994" v="27" actId="6549"/>
          <ac:spMkLst>
            <pc:docMk/>
            <pc:sldMk cId="2890197331" sldId="256"/>
            <ac:spMk id="2" creationId="{77C0CB9F-4FB9-5043-AF32-DC5F29196401}"/>
          </ac:spMkLst>
        </pc:spChg>
        <pc:spChg chg="mod">
          <ac:chgData name="Tim Armstrong" userId="dd720f3d-4617-4672-bd75-c882f3aea84d" providerId="ADAL" clId="{437643B3-1911-4F3D-B6BC-9F7809DE495F}" dt="2021-12-17T10:08:17.132" v="21"/>
          <ac:spMkLst>
            <pc:docMk/>
            <pc:sldMk cId="2890197331" sldId="256"/>
            <ac:spMk id="3" creationId="{631728A3-8F86-4045-A2BA-AE411059A228}"/>
          </ac:spMkLst>
        </pc:spChg>
      </pc:sldChg>
      <pc:sldChg chg="del">
        <pc:chgData name="Tim Armstrong" userId="dd720f3d-4617-4672-bd75-c882f3aea84d" providerId="ADAL" clId="{437643B3-1911-4F3D-B6BC-9F7809DE495F}" dt="2021-12-17T10:08:53.829" v="28" actId="47"/>
        <pc:sldMkLst>
          <pc:docMk/>
          <pc:sldMk cId="18187486" sldId="258"/>
        </pc:sldMkLst>
      </pc:sldChg>
      <pc:sldChg chg="del">
        <pc:chgData name="Tim Armstrong" userId="dd720f3d-4617-4672-bd75-c882f3aea84d" providerId="ADAL" clId="{437643B3-1911-4F3D-B6BC-9F7809DE495F}" dt="2021-12-17T10:10:57.963" v="64" actId="47"/>
        <pc:sldMkLst>
          <pc:docMk/>
          <pc:sldMk cId="2472944756" sldId="259"/>
        </pc:sldMkLst>
      </pc:sldChg>
      <pc:sldChg chg="modSp add mod">
        <pc:chgData name="Tim Armstrong" userId="dd720f3d-4617-4672-bd75-c882f3aea84d" providerId="ADAL" clId="{437643B3-1911-4F3D-B6BC-9F7809DE495F}" dt="2021-12-17T10:09:26.262" v="36" actId="122"/>
        <pc:sldMkLst>
          <pc:docMk/>
          <pc:sldMk cId="1330497678" sldId="260"/>
        </pc:sldMkLst>
        <pc:spChg chg="mod">
          <ac:chgData name="Tim Armstrong" userId="dd720f3d-4617-4672-bd75-c882f3aea84d" providerId="ADAL" clId="{437643B3-1911-4F3D-B6BC-9F7809DE495F}" dt="2021-12-17T10:09:26.262" v="36" actId="122"/>
          <ac:spMkLst>
            <pc:docMk/>
            <pc:sldMk cId="1330497678" sldId="260"/>
            <ac:spMk id="5" creationId="{00000000-0000-0000-0000-000000000000}"/>
          </ac:spMkLst>
        </pc:spChg>
        <pc:spChg chg="mod">
          <ac:chgData name="Tim Armstrong" userId="dd720f3d-4617-4672-bd75-c882f3aea84d" providerId="ADAL" clId="{437643B3-1911-4F3D-B6BC-9F7809DE495F}" dt="2021-12-17T10:07:49.235" v="4" actId="27636"/>
          <ac:spMkLst>
            <pc:docMk/>
            <pc:sldMk cId="1330497678" sldId="260"/>
            <ac:spMk id="6" creationId="{00000000-0000-0000-0000-000000000000}"/>
          </ac:spMkLst>
        </pc:spChg>
      </pc:sldChg>
      <pc:sldChg chg="modSp add del mod">
        <pc:chgData name="Tim Armstrong" userId="dd720f3d-4617-4672-bd75-c882f3aea84d" providerId="ADAL" clId="{437643B3-1911-4F3D-B6BC-9F7809DE495F}" dt="2021-12-17T10:07:54.743" v="20" actId="47"/>
        <pc:sldMkLst>
          <pc:docMk/>
          <pc:sldMk cId="1547330184" sldId="261"/>
        </pc:sldMkLst>
        <pc:spChg chg="mod">
          <ac:chgData name="Tim Armstrong" userId="dd720f3d-4617-4672-bd75-c882f3aea84d" providerId="ADAL" clId="{437643B3-1911-4F3D-B6BC-9F7809DE495F}" dt="2021-12-17T10:07:34.691" v="1" actId="27636"/>
          <ac:spMkLst>
            <pc:docMk/>
            <pc:sldMk cId="1547330184" sldId="261"/>
            <ac:spMk id="6" creationId="{00000000-0000-0000-0000-000000000000}"/>
          </ac:spMkLst>
        </pc:spChg>
      </pc:sldChg>
      <pc:sldChg chg="modSp add mod">
        <pc:chgData name="Tim Armstrong" userId="dd720f3d-4617-4672-bd75-c882f3aea84d" providerId="ADAL" clId="{437643B3-1911-4F3D-B6BC-9F7809DE495F}" dt="2021-12-17T10:09:20.617" v="34" actId="207"/>
        <pc:sldMkLst>
          <pc:docMk/>
          <pc:sldMk cId="263230145" sldId="262"/>
        </pc:sldMkLst>
        <pc:spChg chg="mod">
          <ac:chgData name="Tim Armstrong" userId="dd720f3d-4617-4672-bd75-c882f3aea84d" providerId="ADAL" clId="{437643B3-1911-4F3D-B6BC-9F7809DE495F}" dt="2021-12-17T10:09:20.617" v="34" actId="207"/>
          <ac:spMkLst>
            <pc:docMk/>
            <pc:sldMk cId="263230145" sldId="262"/>
            <ac:spMk id="5" creationId="{00000000-0000-0000-0000-000000000000}"/>
          </ac:spMkLst>
        </pc:spChg>
        <pc:spChg chg="mod">
          <ac:chgData name="Tim Armstrong" userId="dd720f3d-4617-4672-bd75-c882f3aea84d" providerId="ADAL" clId="{437643B3-1911-4F3D-B6BC-9F7809DE495F}" dt="2021-12-17T10:09:09.633" v="31" actId="14100"/>
          <ac:spMkLst>
            <pc:docMk/>
            <pc:sldMk cId="263230145" sldId="262"/>
            <ac:spMk id="6" creationId="{00000000-0000-0000-0000-000000000000}"/>
          </ac:spMkLst>
        </pc:spChg>
        <pc:picChg chg="mod">
          <ac:chgData name="Tim Armstrong" userId="dd720f3d-4617-4672-bd75-c882f3aea84d" providerId="ADAL" clId="{437643B3-1911-4F3D-B6BC-9F7809DE495F}" dt="2021-12-17T10:09:14.113" v="32" actId="14100"/>
          <ac:picMkLst>
            <pc:docMk/>
            <pc:sldMk cId="263230145" sldId="262"/>
            <ac:picMk id="3" creationId="{423042FD-93D0-4750-8939-47C8455C4646}"/>
          </ac:picMkLst>
        </pc:picChg>
      </pc:sldChg>
      <pc:sldChg chg="modSp add mod">
        <pc:chgData name="Tim Armstrong" userId="dd720f3d-4617-4672-bd75-c882f3aea84d" providerId="ADAL" clId="{437643B3-1911-4F3D-B6BC-9F7809DE495F}" dt="2021-12-17T10:10:25.193" v="54" actId="207"/>
        <pc:sldMkLst>
          <pc:docMk/>
          <pc:sldMk cId="2892000584" sldId="278"/>
        </pc:sldMkLst>
        <pc:spChg chg="mod">
          <ac:chgData name="Tim Armstrong" userId="dd720f3d-4617-4672-bd75-c882f3aea84d" providerId="ADAL" clId="{437643B3-1911-4F3D-B6BC-9F7809DE495F}" dt="2021-12-17T10:10:25.193" v="54" actId="207"/>
          <ac:spMkLst>
            <pc:docMk/>
            <pc:sldMk cId="2892000584" sldId="278"/>
            <ac:spMk id="2" creationId="{00000000-0000-0000-0000-000000000000}"/>
          </ac:spMkLst>
        </pc:spChg>
        <pc:spChg chg="mod">
          <ac:chgData name="Tim Armstrong" userId="dd720f3d-4617-4672-bd75-c882f3aea84d" providerId="ADAL" clId="{437643B3-1911-4F3D-B6BC-9F7809DE495F}" dt="2021-12-17T10:07:49.276" v="16" actId="27636"/>
          <ac:spMkLst>
            <pc:docMk/>
            <pc:sldMk cId="2892000584" sldId="278"/>
            <ac:spMk id="3" creationId="{00000000-0000-0000-0000-000000000000}"/>
          </ac:spMkLst>
        </pc:spChg>
      </pc:sldChg>
      <pc:sldChg chg="add">
        <pc:chgData name="Tim Armstrong" userId="dd720f3d-4617-4672-bd75-c882f3aea84d" providerId="ADAL" clId="{437643B3-1911-4F3D-B6BC-9F7809DE495F}" dt="2021-12-17T10:07:49.112" v="2"/>
        <pc:sldMkLst>
          <pc:docMk/>
          <pc:sldMk cId="717832545" sldId="293"/>
        </pc:sldMkLst>
      </pc:sldChg>
      <pc:sldChg chg="add">
        <pc:chgData name="Tim Armstrong" userId="dd720f3d-4617-4672-bd75-c882f3aea84d" providerId="ADAL" clId="{437643B3-1911-4F3D-B6BC-9F7809DE495F}" dt="2021-12-17T10:07:49.112" v="2"/>
        <pc:sldMkLst>
          <pc:docMk/>
          <pc:sldMk cId="3198194138" sldId="295"/>
        </pc:sldMkLst>
      </pc:sldChg>
      <pc:sldChg chg="add">
        <pc:chgData name="Tim Armstrong" userId="dd720f3d-4617-4672-bd75-c882f3aea84d" providerId="ADAL" clId="{437643B3-1911-4F3D-B6BC-9F7809DE495F}" dt="2021-12-17T10:07:49.112" v="2"/>
        <pc:sldMkLst>
          <pc:docMk/>
          <pc:sldMk cId="57667944" sldId="299"/>
        </pc:sldMkLst>
      </pc:sldChg>
      <pc:sldChg chg="modSp add mod">
        <pc:chgData name="Tim Armstrong" userId="dd720f3d-4617-4672-bd75-c882f3aea84d" providerId="ADAL" clId="{437643B3-1911-4F3D-B6BC-9F7809DE495F}" dt="2021-12-17T10:10:05.629" v="46" actId="207"/>
        <pc:sldMkLst>
          <pc:docMk/>
          <pc:sldMk cId="0" sldId="356"/>
        </pc:sldMkLst>
        <pc:spChg chg="mod">
          <ac:chgData name="Tim Armstrong" userId="dd720f3d-4617-4672-bd75-c882f3aea84d" providerId="ADAL" clId="{437643B3-1911-4F3D-B6BC-9F7809DE495F}" dt="2021-12-17T10:10:05.629" v="46" actId="207"/>
          <ac:spMkLst>
            <pc:docMk/>
            <pc:sldMk cId="0" sldId="356"/>
            <ac:spMk id="35842" creationId="{A2548F51-0F64-4089-A1EF-261B81C8D9E1}"/>
          </ac:spMkLst>
        </pc:spChg>
      </pc:sldChg>
      <pc:sldChg chg="modSp add mod">
        <pc:chgData name="Tim Armstrong" userId="dd720f3d-4617-4672-bd75-c882f3aea84d" providerId="ADAL" clId="{437643B3-1911-4F3D-B6BC-9F7809DE495F}" dt="2021-12-17T10:10:10.621" v="48" actId="122"/>
        <pc:sldMkLst>
          <pc:docMk/>
          <pc:sldMk cId="0" sldId="357"/>
        </pc:sldMkLst>
        <pc:spChg chg="mod">
          <ac:chgData name="Tim Armstrong" userId="dd720f3d-4617-4672-bd75-c882f3aea84d" providerId="ADAL" clId="{437643B3-1911-4F3D-B6BC-9F7809DE495F}" dt="2021-12-17T10:10:10.621" v="48" actId="122"/>
          <ac:spMkLst>
            <pc:docMk/>
            <pc:sldMk cId="0" sldId="357"/>
            <ac:spMk id="36866" creationId="{46559775-91F2-4A92-BD86-84A5F4214B64}"/>
          </ac:spMkLst>
        </pc:spChg>
        <pc:spChg chg="mod">
          <ac:chgData name="Tim Armstrong" userId="dd720f3d-4617-4672-bd75-c882f3aea84d" providerId="ADAL" clId="{437643B3-1911-4F3D-B6BC-9F7809DE495F}" dt="2021-12-17T10:07:49.268" v="10" actId="27636"/>
          <ac:spMkLst>
            <pc:docMk/>
            <pc:sldMk cId="0" sldId="357"/>
            <ac:spMk id="36867" creationId="{2319BF3D-4B39-4FFA-B012-A776A3D1B64E}"/>
          </ac:spMkLst>
        </pc:spChg>
      </pc:sldChg>
      <pc:sldChg chg="modSp add mod">
        <pc:chgData name="Tim Armstrong" userId="dd720f3d-4617-4672-bd75-c882f3aea84d" providerId="ADAL" clId="{437643B3-1911-4F3D-B6BC-9F7809DE495F}" dt="2021-12-17T10:10:36.589" v="58" actId="207"/>
        <pc:sldMkLst>
          <pc:docMk/>
          <pc:sldMk cId="0" sldId="370"/>
        </pc:sldMkLst>
        <pc:spChg chg="mod">
          <ac:chgData name="Tim Armstrong" userId="dd720f3d-4617-4672-bd75-c882f3aea84d" providerId="ADAL" clId="{437643B3-1911-4F3D-B6BC-9F7809DE495F}" dt="2021-12-17T10:10:36.589" v="58" actId="207"/>
          <ac:spMkLst>
            <pc:docMk/>
            <pc:sldMk cId="0" sldId="370"/>
            <ac:spMk id="68610" creationId="{491FDCF7-D47C-4F05-B221-91D7D88FDE05}"/>
          </ac:spMkLst>
        </pc:spChg>
        <pc:spChg chg="mod">
          <ac:chgData name="Tim Armstrong" userId="dd720f3d-4617-4672-bd75-c882f3aea84d" providerId="ADAL" clId="{437643B3-1911-4F3D-B6BC-9F7809DE495F}" dt="2021-12-17T10:07:49.292" v="18" actId="27636"/>
          <ac:spMkLst>
            <pc:docMk/>
            <pc:sldMk cId="0" sldId="370"/>
            <ac:spMk id="68611" creationId="{233FB2A4-B622-4067-9D5B-4D991B7EBCC4}"/>
          </ac:spMkLst>
        </pc:spChg>
      </pc:sldChg>
      <pc:sldChg chg="modSp add mod">
        <pc:chgData name="Tim Armstrong" userId="dd720f3d-4617-4672-bd75-c882f3aea84d" providerId="ADAL" clId="{437643B3-1911-4F3D-B6BC-9F7809DE495F}" dt="2021-12-17T10:10:51.160" v="61" actId="207"/>
        <pc:sldMkLst>
          <pc:docMk/>
          <pc:sldMk cId="0" sldId="373"/>
        </pc:sldMkLst>
        <pc:spChg chg="mod">
          <ac:chgData name="Tim Armstrong" userId="dd720f3d-4617-4672-bd75-c882f3aea84d" providerId="ADAL" clId="{437643B3-1911-4F3D-B6BC-9F7809DE495F}" dt="2021-12-17T10:10:51.160" v="61" actId="207"/>
          <ac:spMkLst>
            <pc:docMk/>
            <pc:sldMk cId="0" sldId="373"/>
            <ac:spMk id="72706" creationId="{CF6A7064-6212-4E71-85FD-68885729C048}"/>
          </ac:spMkLst>
        </pc:spChg>
      </pc:sldChg>
      <pc:sldChg chg="modSp add mod">
        <pc:chgData name="Tim Armstrong" userId="dd720f3d-4617-4672-bd75-c882f3aea84d" providerId="ADAL" clId="{437643B3-1911-4F3D-B6BC-9F7809DE495F}" dt="2021-12-22T11:17:52.819" v="176" actId="20577"/>
        <pc:sldMkLst>
          <pc:docMk/>
          <pc:sldMk cId="0" sldId="374"/>
        </pc:sldMkLst>
        <pc:spChg chg="mod">
          <ac:chgData name="Tim Armstrong" userId="dd720f3d-4617-4672-bd75-c882f3aea84d" providerId="ADAL" clId="{437643B3-1911-4F3D-B6BC-9F7809DE495F}" dt="2021-12-17T10:10:42.337" v="60" actId="207"/>
          <ac:spMkLst>
            <pc:docMk/>
            <pc:sldMk cId="0" sldId="374"/>
            <ac:spMk id="71682" creationId="{FB49767C-7BFF-4BAA-BE71-CF084D231DC0}"/>
          </ac:spMkLst>
        </pc:spChg>
        <pc:spChg chg="mod">
          <ac:chgData name="Tim Armstrong" userId="dd720f3d-4617-4672-bd75-c882f3aea84d" providerId="ADAL" clId="{437643B3-1911-4F3D-B6BC-9F7809DE495F}" dt="2021-12-22T11:17:52.819" v="176" actId="20577"/>
          <ac:spMkLst>
            <pc:docMk/>
            <pc:sldMk cId="0" sldId="374"/>
            <ac:spMk id="71683" creationId="{C8D24FC0-C212-43CD-88E8-FAD28E36E69E}"/>
          </ac:spMkLst>
        </pc:spChg>
      </pc:sldChg>
      <pc:sldChg chg="modSp add mod">
        <pc:chgData name="Tim Armstrong" userId="dd720f3d-4617-4672-bd75-c882f3aea84d" providerId="ADAL" clId="{437643B3-1911-4F3D-B6BC-9F7809DE495F}" dt="2021-12-17T10:10:14.768" v="50" actId="207"/>
        <pc:sldMkLst>
          <pc:docMk/>
          <pc:sldMk cId="0" sldId="380"/>
        </pc:sldMkLst>
        <pc:spChg chg="mod">
          <ac:chgData name="Tim Armstrong" userId="dd720f3d-4617-4672-bd75-c882f3aea84d" providerId="ADAL" clId="{437643B3-1911-4F3D-B6BC-9F7809DE495F}" dt="2021-12-17T10:10:14.768" v="50" actId="207"/>
          <ac:spMkLst>
            <pc:docMk/>
            <pc:sldMk cId="0" sldId="380"/>
            <ac:spMk id="37890" creationId="{9910CF50-E6B1-4B77-B09A-5F99D30BBDAF}"/>
          </ac:spMkLst>
        </pc:spChg>
      </pc:sldChg>
      <pc:sldChg chg="modSp add mod">
        <pc:chgData name="Tim Armstrong" userId="dd720f3d-4617-4672-bd75-c882f3aea84d" providerId="ADAL" clId="{437643B3-1911-4F3D-B6BC-9F7809DE495F}" dt="2021-12-17T10:10:19.864" v="52" actId="207"/>
        <pc:sldMkLst>
          <pc:docMk/>
          <pc:sldMk cId="0" sldId="381"/>
        </pc:sldMkLst>
        <pc:spChg chg="mod">
          <ac:chgData name="Tim Armstrong" userId="dd720f3d-4617-4672-bd75-c882f3aea84d" providerId="ADAL" clId="{437643B3-1911-4F3D-B6BC-9F7809DE495F}" dt="2021-12-17T10:10:19.864" v="52" actId="207"/>
          <ac:spMkLst>
            <pc:docMk/>
            <pc:sldMk cId="0" sldId="381"/>
            <ac:spMk id="38914" creationId="{2E684F19-F988-4456-ADD4-ED004DA8FB45}"/>
          </ac:spMkLst>
        </pc:spChg>
        <pc:spChg chg="mod">
          <ac:chgData name="Tim Armstrong" userId="dd720f3d-4617-4672-bd75-c882f3aea84d" providerId="ADAL" clId="{437643B3-1911-4F3D-B6BC-9F7809DE495F}" dt="2021-12-17T10:07:49.276" v="13" actId="27636"/>
          <ac:spMkLst>
            <pc:docMk/>
            <pc:sldMk cId="0" sldId="381"/>
            <ac:spMk id="38915" creationId="{1AAE87F5-1A2E-4DD6-BE00-5F3AFA887700}"/>
          </ac:spMkLst>
        </pc:spChg>
      </pc:sldChg>
      <pc:sldChg chg="add">
        <pc:chgData name="Tim Armstrong" userId="dd720f3d-4617-4672-bd75-c882f3aea84d" providerId="ADAL" clId="{437643B3-1911-4F3D-B6BC-9F7809DE495F}" dt="2021-12-17T10:07:49.112" v="2"/>
        <pc:sldMkLst>
          <pc:docMk/>
          <pc:sldMk cId="2317467143" sldId="397"/>
        </pc:sldMkLst>
      </pc:sldChg>
      <pc:sldChg chg="modSp add mod">
        <pc:chgData name="Tim Armstrong" userId="dd720f3d-4617-4672-bd75-c882f3aea84d" providerId="ADAL" clId="{437643B3-1911-4F3D-B6BC-9F7809DE495F}" dt="2021-12-17T10:09:44.508" v="42" actId="207"/>
        <pc:sldMkLst>
          <pc:docMk/>
          <pc:sldMk cId="4106938614" sldId="398"/>
        </pc:sldMkLst>
        <pc:spChg chg="mod">
          <ac:chgData name="Tim Armstrong" userId="dd720f3d-4617-4672-bd75-c882f3aea84d" providerId="ADAL" clId="{437643B3-1911-4F3D-B6BC-9F7809DE495F}" dt="2021-12-17T10:09:44.508" v="42" actId="207"/>
          <ac:spMkLst>
            <pc:docMk/>
            <pc:sldMk cId="4106938614" sldId="398"/>
            <ac:spMk id="2" creationId="{057FB9F2-40B8-48AE-BC5C-A01D563480D8}"/>
          </ac:spMkLst>
        </pc:spChg>
      </pc:sldChg>
      <pc:sldChg chg="modSp add mod">
        <pc:chgData name="Tim Armstrong" userId="dd720f3d-4617-4672-bd75-c882f3aea84d" providerId="ADAL" clId="{437643B3-1911-4F3D-B6BC-9F7809DE495F}" dt="2021-12-17T10:09:50.532" v="44" actId="207"/>
        <pc:sldMkLst>
          <pc:docMk/>
          <pc:sldMk cId="511807952" sldId="400"/>
        </pc:sldMkLst>
        <pc:spChg chg="mod">
          <ac:chgData name="Tim Armstrong" userId="dd720f3d-4617-4672-bd75-c882f3aea84d" providerId="ADAL" clId="{437643B3-1911-4F3D-B6BC-9F7809DE495F}" dt="2021-12-17T10:09:50.532" v="44" actId="207"/>
          <ac:spMkLst>
            <pc:docMk/>
            <pc:sldMk cId="511807952" sldId="400"/>
            <ac:spMk id="2" creationId="{61E743B4-176A-448F-AF00-F975D0C1830B}"/>
          </ac:spMkLst>
        </pc:spChg>
        <pc:spChg chg="mod">
          <ac:chgData name="Tim Armstrong" userId="dd720f3d-4617-4672-bd75-c882f3aea84d" providerId="ADAL" clId="{437643B3-1911-4F3D-B6BC-9F7809DE495F}" dt="2021-12-17T10:07:49.257" v="8" actId="27636"/>
          <ac:spMkLst>
            <pc:docMk/>
            <pc:sldMk cId="511807952" sldId="400"/>
            <ac:spMk id="3" creationId="{6D8D162D-425A-4CE8-84F3-8AF496EE8ED8}"/>
          </ac:spMkLst>
        </pc:spChg>
      </pc:sldChg>
      <pc:sldChg chg="modSp add mod">
        <pc:chgData name="Tim Armstrong" userId="dd720f3d-4617-4672-bd75-c882f3aea84d" providerId="ADAL" clId="{437643B3-1911-4F3D-B6BC-9F7809DE495F}" dt="2021-12-17T10:09:39.228" v="40" actId="207"/>
        <pc:sldMkLst>
          <pc:docMk/>
          <pc:sldMk cId="3679383323" sldId="402"/>
        </pc:sldMkLst>
        <pc:spChg chg="mod">
          <ac:chgData name="Tim Armstrong" userId="dd720f3d-4617-4672-bd75-c882f3aea84d" providerId="ADAL" clId="{437643B3-1911-4F3D-B6BC-9F7809DE495F}" dt="2021-12-17T10:09:39.228" v="40" actId="207"/>
          <ac:spMkLst>
            <pc:docMk/>
            <pc:sldMk cId="3679383323" sldId="402"/>
            <ac:spMk id="2" creationId="{04418A63-05C7-4B06-87D3-FA4F45A07C17}"/>
          </ac:spMkLst>
        </pc:spChg>
        <pc:spChg chg="mod">
          <ac:chgData name="Tim Armstrong" userId="dd720f3d-4617-4672-bd75-c882f3aea84d" providerId="ADAL" clId="{437643B3-1911-4F3D-B6BC-9F7809DE495F}" dt="2021-12-17T10:07:49.241" v="5" actId="27636"/>
          <ac:spMkLst>
            <pc:docMk/>
            <pc:sldMk cId="3679383323" sldId="402"/>
            <ac:spMk id="3" creationId="{F75BCC29-9CE7-46EB-AD8E-71FC9E4B88EB}"/>
          </ac:spMkLst>
        </pc:spChg>
      </pc:sldChg>
      <pc:sldChg chg="modSp add mod">
        <pc:chgData name="Tim Armstrong" userId="dd720f3d-4617-4672-bd75-c882f3aea84d" providerId="ADAL" clId="{437643B3-1911-4F3D-B6BC-9F7809DE495F}" dt="2021-12-17T10:10:55.686" v="63" actId="122"/>
        <pc:sldMkLst>
          <pc:docMk/>
          <pc:sldMk cId="377483599" sldId="404"/>
        </pc:sldMkLst>
        <pc:spChg chg="mod">
          <ac:chgData name="Tim Armstrong" userId="dd720f3d-4617-4672-bd75-c882f3aea84d" providerId="ADAL" clId="{437643B3-1911-4F3D-B6BC-9F7809DE495F}" dt="2021-12-17T10:10:55.686" v="63" actId="122"/>
          <ac:spMkLst>
            <pc:docMk/>
            <pc:sldMk cId="377483599" sldId="404"/>
            <ac:spMk id="2" creationId="{37F9197C-E0DB-417A-8301-593F8D0A73F6}"/>
          </ac:spMkLst>
        </pc:spChg>
      </pc:sldChg>
      <pc:sldChg chg="modSp add mod">
        <pc:chgData name="Tim Armstrong" userId="dd720f3d-4617-4672-bd75-c882f3aea84d" providerId="ADAL" clId="{437643B3-1911-4F3D-B6BC-9F7809DE495F}" dt="2021-12-17T10:09:31.608" v="38" actId="122"/>
        <pc:sldMkLst>
          <pc:docMk/>
          <pc:sldMk cId="1835841754" sldId="405"/>
        </pc:sldMkLst>
        <pc:spChg chg="mod">
          <ac:chgData name="Tim Armstrong" userId="dd720f3d-4617-4672-bd75-c882f3aea84d" providerId="ADAL" clId="{437643B3-1911-4F3D-B6BC-9F7809DE495F}" dt="2021-12-17T10:09:31.608" v="38" actId="122"/>
          <ac:spMkLst>
            <pc:docMk/>
            <pc:sldMk cId="1835841754" sldId="405"/>
            <ac:spMk id="2" creationId="{66CB111E-D48C-40C6-8266-BFAF22DCEB33}"/>
          </ac:spMkLst>
        </pc:spChg>
      </pc:sldChg>
      <pc:sldChg chg="modSp add mod">
        <pc:chgData name="Tim Armstrong" userId="dd720f3d-4617-4672-bd75-c882f3aea84d" providerId="ADAL" clId="{437643B3-1911-4F3D-B6BC-9F7809DE495F}" dt="2021-12-17T10:10:30.454" v="56" actId="207"/>
        <pc:sldMkLst>
          <pc:docMk/>
          <pc:sldMk cId="3712405852" sldId="418"/>
        </pc:sldMkLst>
        <pc:spChg chg="mod">
          <ac:chgData name="Tim Armstrong" userId="dd720f3d-4617-4672-bd75-c882f3aea84d" providerId="ADAL" clId="{437643B3-1911-4F3D-B6BC-9F7809DE495F}" dt="2021-12-17T10:10:30.454" v="56" actId="207"/>
          <ac:spMkLst>
            <pc:docMk/>
            <pc:sldMk cId="3712405852" sldId="418"/>
            <ac:spMk id="2" creationId="{C2F0D211-8F4F-4F97-A3D3-A15CF108D0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52A6D-F45B-453E-9630-EF2CCBD21F83}" type="datetimeFigureOut">
              <a:rPr lang="en-GB" smtClean="0"/>
              <a:t>22/12/2021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FF670-1AE0-4160-B093-09F2324163D2}" type="slidenum">
              <a:rPr lang="en-GB" smtClean="0"/>
              <a:t>‹#›</a:t>
            </a:fld>
            <a:endParaRPr lang="en-GB"/>
          </a:p>
        </p:txBody>
      </p:sp>
    </p:spTree>
    <p:extLst>
      <p:ext uri="{BB962C8B-B14F-4D97-AF65-F5344CB8AC3E}">
        <p14:creationId xmlns:p14="http://schemas.microsoft.com/office/powerpoint/2010/main" val="22807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Meeting</a:t>
            </a:r>
            <a:r>
              <a:rPr lang="en-GB" baseline="0" dirty="0"/>
              <a:t> host to share slides / documents and spot light on presenters as needed in zoom throughout</a:t>
            </a:r>
            <a:endParaRPr lang="en-GB" dirty="0"/>
          </a:p>
        </p:txBody>
      </p:sp>
      <p:sp>
        <p:nvSpPr>
          <p:cNvPr id="4" name="Slide Number Placeholder 3"/>
          <p:cNvSpPr>
            <a:spLocks noGrp="1"/>
          </p:cNvSpPr>
          <p:nvPr>
            <p:ph type="sldNum" sz="quarter" idx="10"/>
          </p:nvPr>
        </p:nvSpPr>
        <p:spPr/>
        <p:txBody>
          <a:bodyPr/>
          <a:lstStyle/>
          <a:p>
            <a:fld id="{070813C1-53EC-4296-9C3E-5F4B8357DA25}" type="slidenum">
              <a:rPr lang="en-GB" smtClean="0"/>
              <a:t>2</a:t>
            </a:fld>
            <a:endParaRPr lang="en-GB"/>
          </a:p>
        </p:txBody>
      </p:sp>
    </p:spTree>
    <p:extLst>
      <p:ext uri="{BB962C8B-B14F-4D97-AF65-F5344CB8AC3E}">
        <p14:creationId xmlns:p14="http://schemas.microsoft.com/office/powerpoint/2010/main" val="279290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egoe UI" panose="020B0502040204020203" pitchFamily="34" charset="0"/>
              </a:rPr>
              <a:t>Meeting summarises the review process that has been ongoing</a:t>
            </a:r>
            <a:endParaRPr lang="en-GB" dirty="0"/>
          </a:p>
          <a:p>
            <a:r>
              <a:rPr lang="en-GB" dirty="0"/>
              <a:t>Reference back to process documents provided in timeline</a:t>
            </a:r>
            <a:r>
              <a:rPr lang="en-GB" baseline="0" dirty="0"/>
              <a:t> slide – particularly focus on child and parent voice and why it’s important</a:t>
            </a:r>
          </a:p>
          <a:p>
            <a:r>
              <a:rPr lang="en-GB" baseline="0" dirty="0"/>
              <a:t>Paperwork will be covered in round table in more detail</a:t>
            </a:r>
          </a:p>
          <a:p>
            <a:endParaRPr lang="en-GB" baseline="0" dirty="0"/>
          </a:p>
          <a:p>
            <a:r>
              <a:rPr lang="en-GB" dirty="0"/>
              <a:t>The process through the year is essential to ensure the meeting can summarise the review</a:t>
            </a:r>
          </a:p>
          <a:p>
            <a:r>
              <a:rPr lang="en-GB" dirty="0"/>
              <a:t>Administration – invites, time, length, location etc</a:t>
            </a:r>
          </a:p>
          <a:p>
            <a:r>
              <a:rPr lang="en-GB" dirty="0"/>
              <a:t>Gathering the child’s voice – how will they participate</a:t>
            </a:r>
          </a:p>
          <a:p>
            <a:r>
              <a:rPr lang="en-GB" dirty="0"/>
              <a:t>Supporting the parent to access the meeting</a:t>
            </a:r>
          </a:p>
          <a:p>
            <a:r>
              <a:rPr lang="en-GB" dirty="0"/>
              <a:t>Where a service is essential talk to them about why you want them there and how they can contribute</a:t>
            </a:r>
          </a:p>
          <a:p>
            <a:r>
              <a:rPr lang="en-GB" dirty="0"/>
              <a:t>If substantial changes will be needed, for example placement, you must discuss this with assessment services in advance of the meeting</a:t>
            </a:r>
          </a:p>
          <a:p>
            <a:r>
              <a:rPr lang="en-GB" dirty="0"/>
              <a:t>Consider the paperwork that is needed – current EHC plan to be annotated, Annual Review report, gathered evidence</a:t>
            </a:r>
          </a:p>
          <a:p>
            <a:endParaRPr lang="en-GB" dirty="0"/>
          </a:p>
        </p:txBody>
      </p:sp>
      <p:sp>
        <p:nvSpPr>
          <p:cNvPr id="4" name="Slide Number Placeholder 3"/>
          <p:cNvSpPr>
            <a:spLocks noGrp="1"/>
          </p:cNvSpPr>
          <p:nvPr>
            <p:ph type="sldNum" sz="quarter" idx="10"/>
          </p:nvPr>
        </p:nvSpPr>
        <p:spPr/>
        <p:txBody>
          <a:bodyPr/>
          <a:lstStyle/>
          <a:p>
            <a:fld id="{070813C1-53EC-4296-9C3E-5F4B8357DA25}" type="slidenum">
              <a:rPr lang="en-GB" smtClean="0"/>
              <a:t>12</a:t>
            </a:fld>
            <a:endParaRPr lang="en-GB"/>
          </a:p>
        </p:txBody>
      </p:sp>
    </p:spTree>
    <p:extLst>
      <p:ext uri="{BB962C8B-B14F-4D97-AF65-F5344CB8AC3E}">
        <p14:creationId xmlns:p14="http://schemas.microsoft.com/office/powerpoint/2010/main" val="2624062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74826F-70D7-0447-8890-334D46931785}"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CC2C2-E6F0-E943-94E6-E3729CF93C60}" type="slidenum">
              <a:rPr lang="en-US" smtClean="0"/>
              <a:t>‹#›</a:t>
            </a:fld>
            <a:endParaRPr lang="en-US"/>
          </a:p>
        </p:txBody>
      </p:sp>
      <p:pic>
        <p:nvPicPr>
          <p:cNvPr id="8" name="Picture 7">
            <a:extLst>
              <a:ext uri="{FF2B5EF4-FFF2-40B4-BE49-F238E27FC236}">
                <a16:creationId xmlns:a16="http://schemas.microsoft.com/office/drawing/2014/main" id="{B18E7250-E955-0340-84EF-76BC9D0DDAFB}"/>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24004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4826F-70D7-0447-8890-334D46931785}"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421900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4826F-70D7-0447-8890-334D46931785}"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2216642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5883-EEFA-984A-B50A-CB75302AAF4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A13018-1F49-F94D-80E8-C0D1B7E56AF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AA9087-43B9-7740-93F6-7BAF42CDEC0F}"/>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8D93774B-C557-0246-8174-DE13D6CF3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82CFA-F0A8-8440-ABCD-C7DDDB3637EF}"/>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928123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9AA55-D6DB-BC41-AA30-D11925D605C9}"/>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EEA1D6-89B3-5C49-ADBC-F7403008B337}"/>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1D8A374-DC1E-F947-80DF-625141C1656A}"/>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B949DCFA-D012-FC41-9A45-55E6C6D35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A8940-B421-8547-AEB8-53281E32E9F2}"/>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883128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C956-2F76-EE4A-963E-3CD0B7908A3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ADF64B-F786-1A4A-84BF-790C21123E8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93A62A-47C5-A04A-93DF-A0812D19EE42}"/>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CE1C3BE5-3EC1-E148-9DB3-9937D8F1D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263177-9FF4-BF4C-B7FD-8D193933C8A1}"/>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1773978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7B28-14BD-464D-BC3D-A34BEDA6C9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93D9BA-8D66-A848-A6A9-83240DB23FC3}"/>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00C818-882A-1341-8EF0-C9E3DE98024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8F396F-5036-4E4C-9147-768410F47A48}"/>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6" name="Footer Placeholder 5">
            <a:extLst>
              <a:ext uri="{FF2B5EF4-FFF2-40B4-BE49-F238E27FC236}">
                <a16:creationId xmlns:a16="http://schemas.microsoft.com/office/drawing/2014/main" id="{E51FEC17-4CE0-104B-B2A2-D929242183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245571-10ED-6848-8545-927C3E80DEEF}"/>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1422060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8DA4-0EE4-DC4A-8EEA-10A5A8CFDE4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6837DB-46F7-A643-99E9-1A1930539A5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719BF7-7D08-664F-BF2E-3BA91C512F2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1700C0-1D32-FF46-8324-8DBB79B199C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21E4C3-F5FE-6C4A-B8D3-EF51D52E3EC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014A47-87B0-824B-8746-8F664FEEB0FB}"/>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8" name="Footer Placeholder 7">
            <a:extLst>
              <a:ext uri="{FF2B5EF4-FFF2-40B4-BE49-F238E27FC236}">
                <a16:creationId xmlns:a16="http://schemas.microsoft.com/office/drawing/2014/main" id="{FCC362DB-B258-E440-AD48-FD2DD924DF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0758CE-B8DB-1048-A832-3CB94726AF52}"/>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1309901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F728-BE06-6445-8942-FD63B3D2C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276A1F-8140-3E4E-9628-C36E9F4812CB}"/>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4" name="Footer Placeholder 3">
            <a:extLst>
              <a:ext uri="{FF2B5EF4-FFF2-40B4-BE49-F238E27FC236}">
                <a16:creationId xmlns:a16="http://schemas.microsoft.com/office/drawing/2014/main" id="{DAEB74C3-76B9-4744-AA51-898DDB4AE3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372627-FC26-614B-9763-268355CF97D5}"/>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2560626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A0998F-EE98-8D44-B5C5-DA5BAC64E05A}"/>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3" name="Footer Placeholder 2">
            <a:extLst>
              <a:ext uri="{FF2B5EF4-FFF2-40B4-BE49-F238E27FC236}">
                <a16:creationId xmlns:a16="http://schemas.microsoft.com/office/drawing/2014/main" id="{C8D5B829-DB6F-094A-AB5A-1A80965E7E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3D25E7-B9E2-3949-A5D3-0F831C2708A2}"/>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2288653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01D9-00C5-2447-91B6-7D0FF08238D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CED520-5DEC-0243-86DF-C84452AF4CF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03CAFA-A227-B242-B35E-CC6F52EC49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5B97B0-A062-7B49-AB2C-B7F81B98177E}"/>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6" name="Footer Placeholder 5">
            <a:extLst>
              <a:ext uri="{FF2B5EF4-FFF2-40B4-BE49-F238E27FC236}">
                <a16:creationId xmlns:a16="http://schemas.microsoft.com/office/drawing/2014/main" id="{E2882A7B-89B5-114A-A011-A875AF40A9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318574-DD2B-9649-AF68-F5C9BB5DEB8F}"/>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29307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4826F-70D7-0447-8890-334D46931785}"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613792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E86DD-83D6-6145-9B72-7FAB28CD5C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3540B3-CBA5-5D43-9F52-0106DDB84BC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16FE3B-A674-8A49-9EA2-56D4AE4368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77E630-0E39-984B-AE6B-ADD2D3E88AC8}"/>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6" name="Footer Placeholder 5">
            <a:extLst>
              <a:ext uri="{FF2B5EF4-FFF2-40B4-BE49-F238E27FC236}">
                <a16:creationId xmlns:a16="http://schemas.microsoft.com/office/drawing/2014/main" id="{5F89F8B7-28DC-AF44-85DB-0B2329112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C0AF20-FDE1-9A4E-8DFE-2E46B446C132}"/>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4201638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383C-9842-DB4A-BDA9-78061AFFC5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5CBDC8-4B26-CA41-B6BC-851080EE33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0E8F4-3C6E-894C-AB27-59EC6670CEA7}"/>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6194650A-EC1A-D94B-A950-47B865D4D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F8F50-5E6E-844E-BFB4-2B7AC592EFD8}"/>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13190280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63620-DEE0-974E-A83E-013A26FA2E0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EA0F2A-5954-C24C-BB31-024009170FD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7834A-1A23-CD41-8949-548BA13A6647}"/>
              </a:ext>
            </a:extLst>
          </p:cNvPr>
          <p:cNvSpPr>
            <a:spLocks noGrp="1"/>
          </p:cNvSpPr>
          <p:nvPr>
            <p:ph type="dt" sz="half" idx="10"/>
          </p:nvPr>
        </p:nvSpPr>
        <p:spPr/>
        <p:txBody>
          <a:body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1AE3ED0B-0CCE-604A-B643-507E15852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B0972-F30D-B844-A5AE-119F088BF05F}"/>
              </a:ext>
            </a:extLst>
          </p:cNvPr>
          <p:cNvSpPr>
            <a:spLocks noGrp="1"/>
          </p:cNvSpPr>
          <p:nvPr>
            <p:ph type="sldNum" sz="quarter" idx="12"/>
          </p:nvPr>
        </p:nvSpPr>
        <p:spPr/>
        <p:txBody>
          <a:bodyPr/>
          <a:lstStyle/>
          <a:p>
            <a:fld id="{E838C477-110A-5C43-9444-542D4C9D67CD}" type="slidenum">
              <a:rPr lang="en-US" smtClean="0"/>
              <a:t>‹#›</a:t>
            </a:fld>
            <a:endParaRPr lang="en-US"/>
          </a:p>
        </p:txBody>
      </p:sp>
    </p:spTree>
    <p:extLst>
      <p:ext uri="{BB962C8B-B14F-4D97-AF65-F5344CB8AC3E}">
        <p14:creationId xmlns:p14="http://schemas.microsoft.com/office/powerpoint/2010/main" val="426921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74826F-70D7-0447-8890-334D46931785}"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290707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74826F-70D7-0447-8890-334D46931785}"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10442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74826F-70D7-0447-8890-334D46931785}"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42218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74826F-70D7-0447-8890-334D46931785}"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365606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4826F-70D7-0447-8890-334D46931785}"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320985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74826F-70D7-0447-8890-334D46931785}"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69536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74826F-70D7-0447-8890-334D46931785}"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CC2C2-E6F0-E943-94E6-E3729CF93C60}" type="slidenum">
              <a:rPr lang="en-US" smtClean="0"/>
              <a:t>‹#›</a:t>
            </a:fld>
            <a:endParaRPr lang="en-US"/>
          </a:p>
        </p:txBody>
      </p:sp>
    </p:spTree>
    <p:extLst>
      <p:ext uri="{BB962C8B-B14F-4D97-AF65-F5344CB8AC3E}">
        <p14:creationId xmlns:p14="http://schemas.microsoft.com/office/powerpoint/2010/main" val="377063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AA55798-A77C-C54F-A184-89CC69BB6D9E}"/>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4826F-70D7-0447-8890-334D46931785}" type="datetimeFigureOut">
              <a:rPr lang="en-US" smtClean="0"/>
              <a:t>12/22/2021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CC2C2-E6F0-E943-94E6-E3729CF93C60}" type="slidenum">
              <a:rPr lang="en-US" smtClean="0"/>
              <a:t>‹#›</a:t>
            </a:fld>
            <a:endParaRPr lang="en-US"/>
          </a:p>
        </p:txBody>
      </p:sp>
    </p:spTree>
    <p:extLst>
      <p:ext uri="{BB962C8B-B14F-4D97-AF65-F5344CB8AC3E}">
        <p14:creationId xmlns:p14="http://schemas.microsoft.com/office/powerpoint/2010/main" val="4143493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41213-47F7-0648-895D-66628C130B6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39899A-B3A8-7C4B-9E2B-4221E8BD79A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AE07C-EBD1-5846-A9B5-C7711A997D7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682A2-D42C-5345-A5B5-B467F465C680}" type="datetimeFigureOut">
              <a:rPr lang="en-US" smtClean="0"/>
              <a:t>12/22/2021</a:t>
            </a:fld>
            <a:endParaRPr lang="en-US"/>
          </a:p>
        </p:txBody>
      </p:sp>
      <p:sp>
        <p:nvSpPr>
          <p:cNvPr id="5" name="Footer Placeholder 4">
            <a:extLst>
              <a:ext uri="{FF2B5EF4-FFF2-40B4-BE49-F238E27FC236}">
                <a16:creationId xmlns:a16="http://schemas.microsoft.com/office/drawing/2014/main" id="{E3220104-641E-BA46-A022-473E5C86C42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EFE710-BE0A-A048-A74E-4A585829CFA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8C477-110A-5C43-9444-542D4C9D67CD}" type="slidenum">
              <a:rPr lang="en-US" smtClean="0"/>
              <a:t>‹#›</a:t>
            </a:fld>
            <a:endParaRPr lang="en-US"/>
          </a:p>
        </p:txBody>
      </p:sp>
    </p:spTree>
    <p:extLst>
      <p:ext uri="{BB962C8B-B14F-4D97-AF65-F5344CB8AC3E}">
        <p14:creationId xmlns:p14="http://schemas.microsoft.com/office/powerpoint/2010/main" val="2631601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s://www.preparingforadulthood.org.uk/SiteAssets/Downloads/p5wzjq0j636941293449773408.pdf"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CB9F-4FB9-5043-AF32-DC5F29196401}"/>
              </a:ext>
            </a:extLst>
          </p:cNvPr>
          <p:cNvSpPr>
            <a:spLocks noGrp="1"/>
          </p:cNvSpPr>
          <p:nvPr>
            <p:ph type="ctrTitle"/>
          </p:nvPr>
        </p:nvSpPr>
        <p:spPr/>
        <p:txBody>
          <a:bodyPr>
            <a:normAutofit/>
          </a:bodyPr>
          <a:lstStyle/>
          <a:p>
            <a:r>
              <a:rPr lang="en-US" sz="4800" dirty="0">
                <a:solidFill>
                  <a:srgbClr val="7030A0"/>
                </a:solidFill>
                <a:latin typeface="Arial" panose="020B0604020202020204" pitchFamily="34" charset="0"/>
                <a:cs typeface="Arial" panose="020B0604020202020204" pitchFamily="34" charset="0"/>
              </a:rPr>
              <a:t>Preparation for Adulthood</a:t>
            </a:r>
            <a:endParaRPr lang="en-US" sz="4800" b="1" dirty="0">
              <a:solidFill>
                <a:srgbClr val="7030A0"/>
              </a:solidFill>
            </a:endParaRPr>
          </a:p>
        </p:txBody>
      </p:sp>
      <p:sp>
        <p:nvSpPr>
          <p:cNvPr id="3" name="Subtitle 2">
            <a:extLst>
              <a:ext uri="{FF2B5EF4-FFF2-40B4-BE49-F238E27FC236}">
                <a16:creationId xmlns:a16="http://schemas.microsoft.com/office/drawing/2014/main" id="{631728A3-8F86-4045-A2BA-AE411059A228}"/>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Training for education providers and advisory services – Part 3</a:t>
            </a:r>
          </a:p>
          <a:p>
            <a:r>
              <a:rPr lang="en-US" dirty="0">
                <a:latin typeface="Arial" panose="020B0604020202020204" pitchFamily="34" charset="0"/>
                <a:cs typeface="Arial" panose="020B0604020202020204" pitchFamily="34" charset="0"/>
              </a:rPr>
              <a:t>Academic year 2021/22</a:t>
            </a:r>
          </a:p>
        </p:txBody>
      </p:sp>
    </p:spTree>
    <p:extLst>
      <p:ext uri="{BB962C8B-B14F-4D97-AF65-F5344CB8AC3E}">
        <p14:creationId xmlns:p14="http://schemas.microsoft.com/office/powerpoint/2010/main" val="2890197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910CF50-E6B1-4B77-B09A-5F99D30BBDAF}"/>
              </a:ext>
            </a:extLst>
          </p:cNvPr>
          <p:cNvSpPr>
            <a:spLocks noGrp="1" noChangeArrowheads="1"/>
          </p:cNvSpPr>
          <p:nvPr>
            <p:ph type="title"/>
          </p:nvPr>
        </p:nvSpPr>
        <p:spPr/>
        <p:txBody>
          <a:bodyPr>
            <a:normAutofit/>
          </a:bodyPr>
          <a:lstStyle/>
          <a:p>
            <a:pPr algn="ctr"/>
            <a:r>
              <a:rPr lang="en-GB" altLang="en-US" dirty="0">
                <a:solidFill>
                  <a:srgbClr val="7030A0"/>
                </a:solidFill>
              </a:rPr>
              <a:t>Preparation for Adulthood outcomes</a:t>
            </a:r>
          </a:p>
        </p:txBody>
      </p:sp>
      <p:sp>
        <p:nvSpPr>
          <p:cNvPr id="37891" name="Content Placeholder 2">
            <a:extLst>
              <a:ext uri="{FF2B5EF4-FFF2-40B4-BE49-F238E27FC236}">
                <a16:creationId xmlns:a16="http://schemas.microsoft.com/office/drawing/2014/main" id="{452425F5-7336-4543-8C9E-C3F5BBC63FB4}"/>
              </a:ext>
            </a:extLst>
          </p:cNvPr>
          <p:cNvSpPr>
            <a:spLocks noGrp="1" noChangeArrowheads="1"/>
          </p:cNvSpPr>
          <p:nvPr>
            <p:ph idx="1"/>
          </p:nvPr>
        </p:nvSpPr>
        <p:spPr/>
        <p:txBody>
          <a:bodyPr>
            <a:normAutofit/>
          </a:bodyPr>
          <a:lstStyle/>
          <a:p>
            <a:r>
              <a:rPr lang="en-GB" altLang="en-US" sz="2600" dirty="0"/>
              <a:t>By the age of 18 I will be able to remain safe during short periods without supervision and manage or contribute to my own basic care and living needs. I will become familiar with the concept of employment and will be able to identify areas of work that I may be interested in exploring. All this will ensure that I am able to become independent in life and work.</a:t>
            </a:r>
          </a:p>
          <a:p>
            <a:r>
              <a:rPr lang="en-GB" altLang="en-US" sz="2600" dirty="0">
                <a:solidFill>
                  <a:srgbClr val="FF0000"/>
                </a:solidFill>
              </a:rPr>
              <a:t>Steps towards may then be about work experience, reduced time with support worker, basic care needs, knowledge of living options</a:t>
            </a:r>
            <a:endParaRPr lang="en-GB" altLang="en-US" sz="2600" dirty="0"/>
          </a:p>
          <a:p>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E684F19-F988-4456-ADD4-ED004DA8FB45}"/>
              </a:ext>
            </a:extLst>
          </p:cNvPr>
          <p:cNvSpPr>
            <a:spLocks noGrp="1" noChangeArrowheads="1"/>
          </p:cNvSpPr>
          <p:nvPr>
            <p:ph type="title"/>
          </p:nvPr>
        </p:nvSpPr>
        <p:spPr/>
        <p:txBody>
          <a:bodyPr>
            <a:normAutofit/>
          </a:bodyPr>
          <a:lstStyle/>
          <a:p>
            <a:pPr algn="ctr"/>
            <a:r>
              <a:rPr lang="en-GB" altLang="en-US" dirty="0">
                <a:solidFill>
                  <a:srgbClr val="7030A0"/>
                </a:solidFill>
              </a:rPr>
              <a:t>Preparation for Adulthood outcomes</a:t>
            </a:r>
            <a:endParaRPr lang="en-GB" altLang="en-US" b="0" dirty="0">
              <a:solidFill>
                <a:srgbClr val="7030A0"/>
              </a:solidFill>
            </a:endParaRPr>
          </a:p>
        </p:txBody>
      </p:sp>
      <p:sp>
        <p:nvSpPr>
          <p:cNvPr id="38915" name="Content Placeholder 2">
            <a:extLst>
              <a:ext uri="{FF2B5EF4-FFF2-40B4-BE49-F238E27FC236}">
                <a16:creationId xmlns:a16="http://schemas.microsoft.com/office/drawing/2014/main" id="{1AAE87F5-1A2E-4DD6-BE00-5F3AFA887700}"/>
              </a:ext>
            </a:extLst>
          </p:cNvPr>
          <p:cNvSpPr>
            <a:spLocks noGrp="1" noChangeArrowheads="1"/>
          </p:cNvSpPr>
          <p:nvPr>
            <p:ph idx="1"/>
          </p:nvPr>
        </p:nvSpPr>
        <p:spPr/>
        <p:txBody>
          <a:bodyPr>
            <a:normAutofit/>
          </a:bodyPr>
          <a:lstStyle/>
          <a:p>
            <a:r>
              <a:rPr lang="en-GB" altLang="en-US" dirty="0"/>
              <a:t>By the end of my first year in post-16 education, I will be able to adapt </a:t>
            </a:r>
            <a:r>
              <a:rPr lang="en-GB" altLang="en-US"/>
              <a:t>to an </a:t>
            </a:r>
            <a:r>
              <a:rPr lang="en-GB" altLang="en-US" dirty="0"/>
              <a:t>unavoidable change in routine and structure, being able to communicate my concerns and seek help to prevent me becoming anxious.</a:t>
            </a:r>
          </a:p>
          <a:p>
            <a:r>
              <a:rPr lang="en-GB" altLang="en-US" dirty="0">
                <a:solidFill>
                  <a:srgbClr val="FF0000"/>
                </a:solidFill>
              </a:rPr>
              <a:t>Steps towards may then be about using coping strategies both in school and unfamiliar environments in order to prepare for this, work with college for him to identify support structures</a:t>
            </a:r>
          </a:p>
          <a:p>
            <a:endParaRPr lang="en-GB"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solidFill>
                  <a:srgbClr val="7030A0"/>
                </a:solidFill>
              </a:rPr>
              <a:t>EHC Plan / Transition Plan meetings – beforehand </a:t>
            </a:r>
          </a:p>
        </p:txBody>
      </p:sp>
      <p:sp>
        <p:nvSpPr>
          <p:cNvPr id="3" name="Content Placeholder 2"/>
          <p:cNvSpPr>
            <a:spLocks noGrp="1"/>
          </p:cNvSpPr>
          <p:nvPr>
            <p:ph idx="1"/>
          </p:nvPr>
        </p:nvSpPr>
        <p:spPr/>
        <p:txBody>
          <a:bodyPr>
            <a:normAutofit/>
          </a:bodyPr>
          <a:lstStyle/>
          <a:p>
            <a:r>
              <a:rPr lang="en-GB" dirty="0"/>
              <a:t>The process through the year is essential to ensure the meeting can summarise the review</a:t>
            </a:r>
          </a:p>
          <a:p>
            <a:r>
              <a:rPr lang="en-GB" dirty="0"/>
              <a:t>Administration – invites, time, length, location etc</a:t>
            </a:r>
          </a:p>
          <a:p>
            <a:r>
              <a:rPr lang="en-GB" dirty="0"/>
              <a:t>Gathering the young person’s voice – person centred </a:t>
            </a:r>
            <a:br>
              <a:rPr lang="en-GB" dirty="0"/>
            </a:br>
            <a:r>
              <a:rPr lang="en-GB" dirty="0"/>
              <a:t>Parent participation</a:t>
            </a:r>
          </a:p>
          <a:p>
            <a:r>
              <a:rPr lang="en-GB" dirty="0"/>
              <a:t>Involving services and future providers</a:t>
            </a:r>
          </a:p>
          <a:p>
            <a:r>
              <a:rPr lang="en-GB" dirty="0"/>
              <a:t>Required paperwork</a:t>
            </a:r>
          </a:p>
        </p:txBody>
      </p:sp>
    </p:spTree>
    <p:extLst>
      <p:ext uri="{BB962C8B-B14F-4D97-AF65-F5344CB8AC3E}">
        <p14:creationId xmlns:p14="http://schemas.microsoft.com/office/powerpoint/2010/main" val="289200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5B45A6-D863-40EA-B994-E0801071BFD1}"/>
              </a:ext>
            </a:extLst>
          </p:cNvPr>
          <p:cNvPicPr>
            <a:picLocks noChangeAspect="1"/>
          </p:cNvPicPr>
          <p:nvPr/>
        </p:nvPicPr>
        <p:blipFill>
          <a:blip r:embed="rId2"/>
          <a:stretch>
            <a:fillRect/>
          </a:stretch>
        </p:blipFill>
        <p:spPr>
          <a:xfrm>
            <a:off x="2272428" y="186431"/>
            <a:ext cx="4447813" cy="6316462"/>
          </a:xfrm>
          <a:prstGeom prst="rect">
            <a:avLst/>
          </a:prstGeom>
        </p:spPr>
      </p:pic>
    </p:spTree>
    <p:extLst>
      <p:ext uri="{BB962C8B-B14F-4D97-AF65-F5344CB8AC3E}">
        <p14:creationId xmlns:p14="http://schemas.microsoft.com/office/powerpoint/2010/main" val="2317467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D211-8F4F-4F97-A3D3-A15CF108D0E9}"/>
              </a:ext>
            </a:extLst>
          </p:cNvPr>
          <p:cNvSpPr>
            <a:spLocks noGrp="1"/>
          </p:cNvSpPr>
          <p:nvPr>
            <p:ph type="title"/>
          </p:nvPr>
        </p:nvSpPr>
        <p:spPr/>
        <p:txBody>
          <a:bodyPr>
            <a:normAutofit/>
          </a:bodyPr>
          <a:lstStyle/>
          <a:p>
            <a:pPr algn="ctr"/>
            <a:r>
              <a:rPr lang="en-GB" dirty="0">
                <a:solidFill>
                  <a:srgbClr val="7030A0"/>
                </a:solidFill>
              </a:rPr>
              <a:t>Annual Review meetings from Year 9</a:t>
            </a:r>
          </a:p>
        </p:txBody>
      </p:sp>
      <p:sp>
        <p:nvSpPr>
          <p:cNvPr id="3" name="Content Placeholder 2">
            <a:extLst>
              <a:ext uri="{FF2B5EF4-FFF2-40B4-BE49-F238E27FC236}">
                <a16:creationId xmlns:a16="http://schemas.microsoft.com/office/drawing/2014/main" id="{778B743A-F796-4367-82AE-A8E7C923883A}"/>
              </a:ext>
            </a:extLst>
          </p:cNvPr>
          <p:cNvSpPr>
            <a:spLocks noGrp="1"/>
          </p:cNvSpPr>
          <p:nvPr>
            <p:ph idx="1"/>
          </p:nvPr>
        </p:nvSpPr>
        <p:spPr/>
        <p:txBody>
          <a:bodyPr/>
          <a:lstStyle/>
          <a:p>
            <a:r>
              <a:rPr lang="en-GB" dirty="0"/>
              <a:t>Person centred</a:t>
            </a:r>
          </a:p>
          <a:p>
            <a:r>
              <a:rPr lang="en-GB" dirty="0"/>
              <a:t>Focus on the future</a:t>
            </a:r>
          </a:p>
          <a:p>
            <a:r>
              <a:rPr lang="en-GB" dirty="0"/>
              <a:t>Lots of questions to cover at or in advance around 4 areas of need</a:t>
            </a:r>
          </a:p>
          <a:p>
            <a:r>
              <a:rPr lang="en-GB" dirty="0">
                <a:hlinkClick r:id="rId2"/>
              </a:rPr>
              <a:t>p5wzjq0j636941293449773408.pdf (preparingforadulthood.org.uk)</a:t>
            </a:r>
            <a:r>
              <a:rPr lang="en-GB" dirty="0"/>
              <a:t> </a:t>
            </a:r>
          </a:p>
          <a:p>
            <a:endParaRPr lang="en-GB" dirty="0"/>
          </a:p>
        </p:txBody>
      </p:sp>
    </p:spTree>
    <p:extLst>
      <p:ext uri="{BB962C8B-B14F-4D97-AF65-F5344CB8AC3E}">
        <p14:creationId xmlns:p14="http://schemas.microsoft.com/office/powerpoint/2010/main" val="371240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491FDCF7-D47C-4F05-B221-91D7D88FDE05}"/>
              </a:ext>
            </a:extLst>
          </p:cNvPr>
          <p:cNvSpPr>
            <a:spLocks noGrp="1" noChangeArrowheads="1"/>
          </p:cNvSpPr>
          <p:nvPr>
            <p:ph type="title"/>
          </p:nvPr>
        </p:nvSpPr>
        <p:spPr/>
        <p:txBody>
          <a:bodyPr/>
          <a:lstStyle/>
          <a:p>
            <a:pPr algn="ctr"/>
            <a:r>
              <a:rPr lang="en-GB" altLang="en-US" dirty="0">
                <a:solidFill>
                  <a:srgbClr val="7030A0"/>
                </a:solidFill>
              </a:rPr>
              <a:t>Creating a post-16 ready EHC Plan</a:t>
            </a:r>
          </a:p>
        </p:txBody>
      </p:sp>
      <p:sp>
        <p:nvSpPr>
          <p:cNvPr id="68611" name="Content Placeholder 2">
            <a:extLst>
              <a:ext uri="{FF2B5EF4-FFF2-40B4-BE49-F238E27FC236}">
                <a16:creationId xmlns:a16="http://schemas.microsoft.com/office/drawing/2014/main" id="{233FB2A4-B622-4067-9D5B-4D991B7EBCC4}"/>
              </a:ext>
            </a:extLst>
          </p:cNvPr>
          <p:cNvSpPr>
            <a:spLocks noGrp="1" noChangeArrowheads="1"/>
          </p:cNvSpPr>
          <p:nvPr>
            <p:ph idx="1"/>
          </p:nvPr>
        </p:nvSpPr>
        <p:spPr/>
        <p:txBody>
          <a:bodyPr>
            <a:normAutofit fontScale="92500"/>
          </a:bodyPr>
          <a:lstStyle/>
          <a:p>
            <a:r>
              <a:rPr lang="en-GB" altLang="en-US" dirty="0"/>
              <a:t>Concern from providers that too school focussed</a:t>
            </a:r>
          </a:p>
          <a:p>
            <a:r>
              <a:rPr lang="en-GB" altLang="en-US" dirty="0"/>
              <a:t>Coherent reviews that identify changes and involve post-16 partners</a:t>
            </a:r>
          </a:p>
          <a:p>
            <a:r>
              <a:rPr lang="en-GB" altLang="en-US" dirty="0"/>
              <a:t>Recognising specifics in provision – what is still relevant in post-16?</a:t>
            </a:r>
          </a:p>
          <a:p>
            <a:r>
              <a:rPr lang="en-GB" altLang="en-US" dirty="0"/>
              <a:t>Outcomes that are updated regularly and plan for adult life</a:t>
            </a:r>
          </a:p>
          <a:p>
            <a:r>
              <a:rPr lang="en-GB" altLang="en-US" dirty="0"/>
              <a:t>Transition plan forms part of annual review and should be used to make sure that EHC Plan is post-16 ready</a:t>
            </a:r>
          </a:p>
          <a:p>
            <a:endParaRPr lang="en-GB"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A2F329-99D3-430E-95B4-C227BF8ECCE1}"/>
              </a:ext>
            </a:extLst>
          </p:cNvPr>
          <p:cNvPicPr>
            <a:picLocks noChangeAspect="1"/>
          </p:cNvPicPr>
          <p:nvPr/>
        </p:nvPicPr>
        <p:blipFill>
          <a:blip r:embed="rId2"/>
          <a:stretch>
            <a:fillRect/>
          </a:stretch>
        </p:blipFill>
        <p:spPr>
          <a:xfrm>
            <a:off x="161925" y="604837"/>
            <a:ext cx="8820150" cy="5648325"/>
          </a:xfrm>
          <a:prstGeom prst="rect">
            <a:avLst/>
          </a:prstGeom>
        </p:spPr>
      </p:pic>
    </p:spTree>
    <p:extLst>
      <p:ext uri="{BB962C8B-B14F-4D97-AF65-F5344CB8AC3E}">
        <p14:creationId xmlns:p14="http://schemas.microsoft.com/office/powerpoint/2010/main" val="71783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EE231C-D851-4A33-A9DA-A20F00EF9FE2}"/>
              </a:ext>
            </a:extLst>
          </p:cNvPr>
          <p:cNvPicPr>
            <a:picLocks noChangeAspect="1"/>
          </p:cNvPicPr>
          <p:nvPr/>
        </p:nvPicPr>
        <p:blipFill>
          <a:blip r:embed="rId2"/>
          <a:stretch>
            <a:fillRect/>
          </a:stretch>
        </p:blipFill>
        <p:spPr>
          <a:xfrm>
            <a:off x="147637" y="842962"/>
            <a:ext cx="8848725" cy="5172075"/>
          </a:xfrm>
          <a:prstGeom prst="rect">
            <a:avLst/>
          </a:prstGeom>
        </p:spPr>
      </p:pic>
    </p:spTree>
    <p:extLst>
      <p:ext uri="{BB962C8B-B14F-4D97-AF65-F5344CB8AC3E}">
        <p14:creationId xmlns:p14="http://schemas.microsoft.com/office/powerpoint/2010/main" val="319819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E9E5302-3AE7-4648-85C4-FA59AE5E352B}"/>
              </a:ext>
            </a:extLst>
          </p:cNvPr>
          <p:cNvPicPr>
            <a:picLocks noChangeAspect="1"/>
          </p:cNvPicPr>
          <p:nvPr/>
        </p:nvPicPr>
        <p:blipFill>
          <a:blip r:embed="rId2"/>
          <a:stretch>
            <a:fillRect/>
          </a:stretch>
        </p:blipFill>
        <p:spPr>
          <a:xfrm>
            <a:off x="476250" y="200025"/>
            <a:ext cx="8191500" cy="6457950"/>
          </a:xfrm>
          <a:prstGeom prst="rect">
            <a:avLst/>
          </a:prstGeom>
        </p:spPr>
      </p:pic>
    </p:spTree>
    <p:extLst>
      <p:ext uri="{BB962C8B-B14F-4D97-AF65-F5344CB8AC3E}">
        <p14:creationId xmlns:p14="http://schemas.microsoft.com/office/powerpoint/2010/main" val="5766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FB49767C-7BFF-4BAA-BE71-CF084D231DC0}"/>
              </a:ext>
            </a:extLst>
          </p:cNvPr>
          <p:cNvSpPr>
            <a:spLocks noGrp="1" noChangeArrowheads="1"/>
          </p:cNvSpPr>
          <p:nvPr>
            <p:ph type="title"/>
          </p:nvPr>
        </p:nvSpPr>
        <p:spPr/>
        <p:txBody>
          <a:bodyPr/>
          <a:lstStyle/>
          <a:p>
            <a:pPr algn="ctr"/>
            <a:r>
              <a:rPr lang="en-GB" altLang="en-US" dirty="0">
                <a:solidFill>
                  <a:srgbClr val="7030A0"/>
                </a:solidFill>
              </a:rPr>
              <a:t>Consultation and commissioning</a:t>
            </a:r>
          </a:p>
        </p:txBody>
      </p:sp>
      <p:sp>
        <p:nvSpPr>
          <p:cNvPr id="71683" name="Content Placeholder 2">
            <a:extLst>
              <a:ext uri="{FF2B5EF4-FFF2-40B4-BE49-F238E27FC236}">
                <a16:creationId xmlns:a16="http://schemas.microsoft.com/office/drawing/2014/main" id="{C8D24FC0-C212-43CD-88E8-FAD28E36E69E}"/>
              </a:ext>
            </a:extLst>
          </p:cNvPr>
          <p:cNvSpPr>
            <a:spLocks noGrp="1" noChangeArrowheads="1"/>
          </p:cNvSpPr>
          <p:nvPr>
            <p:ph idx="1"/>
          </p:nvPr>
        </p:nvSpPr>
        <p:spPr/>
        <p:txBody>
          <a:bodyPr>
            <a:normAutofit fontScale="85000" lnSpcReduction="20000"/>
          </a:bodyPr>
          <a:lstStyle/>
          <a:p>
            <a:r>
              <a:rPr lang="en-GB" altLang="en-US" sz="2600" dirty="0"/>
              <a:t>Effective early planning enables the local area to commission provision across Education, Health and Care</a:t>
            </a:r>
          </a:p>
          <a:p>
            <a:r>
              <a:rPr lang="en-GB" altLang="en-US" sz="2600" dirty="0"/>
              <a:t>All plans must be amended to name provision for school leavers by the end of March </a:t>
            </a:r>
          </a:p>
          <a:p>
            <a:r>
              <a:rPr lang="en-GB" altLang="en-US" sz="2600" dirty="0"/>
              <a:t>SCC requires time to consider commissioning requests and provide consultations to post-16 providers</a:t>
            </a:r>
          </a:p>
          <a:p>
            <a:r>
              <a:rPr lang="en-GB" altLang="en-US" sz="2600" dirty="0"/>
              <a:t>Potential post-16 providers should be invited to Year 11 reviews to discuss provision in depth so that good transition can take place</a:t>
            </a:r>
          </a:p>
          <a:p>
            <a:r>
              <a:rPr lang="en-GB" altLang="en-US" sz="2600" dirty="0"/>
              <a:t>Where a young person changes provision in post-16 education, the plan must be amended by end of March</a:t>
            </a:r>
          </a:p>
          <a:p>
            <a:r>
              <a:rPr lang="en-GB" altLang="en-US" sz="2600" dirty="0"/>
              <a:t>Annual reviews should be scheduled to support this process</a:t>
            </a:r>
          </a:p>
          <a:p>
            <a:r>
              <a:rPr lang="en-GB" altLang="en-US" sz="2600" dirty="0"/>
              <a:t>Should be able to see what further study intends to achieve, where it will lead and an end point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solidFill>
                  <a:srgbClr val="7030A0"/>
                </a:solidFill>
              </a:rPr>
              <a:t>Introduction</a:t>
            </a:r>
          </a:p>
        </p:txBody>
      </p:sp>
      <p:sp>
        <p:nvSpPr>
          <p:cNvPr id="6" name="Content Placeholder 5"/>
          <p:cNvSpPr>
            <a:spLocks noGrp="1"/>
          </p:cNvSpPr>
          <p:nvPr>
            <p:ph idx="1"/>
          </p:nvPr>
        </p:nvSpPr>
        <p:spPr>
          <a:xfrm>
            <a:off x="457200" y="1600201"/>
            <a:ext cx="8229600" cy="2619461"/>
          </a:xfrm>
        </p:spPr>
        <p:txBody>
          <a:bodyPr>
            <a:normAutofit/>
          </a:bodyPr>
          <a:lstStyle/>
          <a:p>
            <a:r>
              <a:rPr lang="en-US" sz="2400" dirty="0"/>
              <a:t>Training builds on Annual Review training available on </a:t>
            </a:r>
            <a:r>
              <a:rPr lang="en-US" sz="2400" dirty="0" err="1"/>
              <a:t>learnsheffield</a:t>
            </a:r>
            <a:r>
              <a:rPr lang="en-US" sz="2400" dirty="0"/>
              <a:t>/Inclusion Taskforce website </a:t>
            </a:r>
          </a:p>
          <a:p>
            <a:r>
              <a:rPr lang="en-US" sz="2400" dirty="0"/>
              <a:t>Training delivered in 3 parts:</a:t>
            </a:r>
          </a:p>
          <a:p>
            <a:pPr marL="514350" indent="-514350">
              <a:buFont typeface="+mj-lt"/>
              <a:buAutoNum type="arabicPeriod"/>
            </a:pPr>
            <a:r>
              <a:rPr lang="en-US" sz="2400" dirty="0"/>
              <a:t>Training power point</a:t>
            </a:r>
          </a:p>
          <a:p>
            <a:pPr marL="514350" indent="-514350">
              <a:buFont typeface="+mj-lt"/>
              <a:buAutoNum type="arabicPeriod"/>
            </a:pPr>
            <a:r>
              <a:rPr lang="en-US" sz="2400" dirty="0"/>
              <a:t>Round table discussion</a:t>
            </a:r>
          </a:p>
          <a:p>
            <a:pPr marL="514350" indent="-514350">
              <a:buFont typeface="+mj-lt"/>
              <a:buAutoNum type="arabicPeriod"/>
            </a:pPr>
            <a:r>
              <a:rPr lang="en-US" sz="2400" dirty="0"/>
              <a:t>Further training and Q&amp;A</a:t>
            </a:r>
          </a:p>
        </p:txBody>
      </p:sp>
      <p:pic>
        <p:nvPicPr>
          <p:cNvPr id="3" name="Picture 2">
            <a:extLst>
              <a:ext uri="{FF2B5EF4-FFF2-40B4-BE49-F238E27FC236}">
                <a16:creationId xmlns:a16="http://schemas.microsoft.com/office/drawing/2014/main" id="{423042FD-93D0-4750-8939-47C8455C4646}"/>
              </a:ext>
            </a:extLst>
          </p:cNvPr>
          <p:cNvPicPr>
            <a:picLocks noChangeAspect="1"/>
          </p:cNvPicPr>
          <p:nvPr/>
        </p:nvPicPr>
        <p:blipFill>
          <a:blip r:embed="rId3"/>
          <a:stretch>
            <a:fillRect/>
          </a:stretch>
        </p:blipFill>
        <p:spPr>
          <a:xfrm>
            <a:off x="598396" y="4353886"/>
            <a:ext cx="3856608" cy="2211389"/>
          </a:xfrm>
          <a:prstGeom prst="rect">
            <a:avLst/>
          </a:prstGeom>
        </p:spPr>
      </p:pic>
    </p:spTree>
    <p:extLst>
      <p:ext uri="{BB962C8B-B14F-4D97-AF65-F5344CB8AC3E}">
        <p14:creationId xmlns:p14="http://schemas.microsoft.com/office/powerpoint/2010/main" val="2632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a:extLst>
              <a:ext uri="{FF2B5EF4-FFF2-40B4-BE49-F238E27FC236}">
                <a16:creationId xmlns:a16="http://schemas.microsoft.com/office/drawing/2014/main" id="{CF6A7064-6212-4E71-85FD-68885729C048}"/>
              </a:ext>
            </a:extLst>
          </p:cNvPr>
          <p:cNvSpPr>
            <a:spLocks noGrp="1" noChangeArrowheads="1"/>
          </p:cNvSpPr>
          <p:nvPr>
            <p:ph idx="1"/>
          </p:nvPr>
        </p:nvSpPr>
        <p:spPr>
          <a:xfrm>
            <a:off x="468313" y="1773238"/>
            <a:ext cx="8362950" cy="3916362"/>
          </a:xfrm>
        </p:spPr>
        <p:txBody>
          <a:bodyPr/>
          <a:lstStyle/>
          <a:p>
            <a:pPr marL="0" indent="0" algn="ctr">
              <a:buFontTx/>
              <a:buNone/>
            </a:pPr>
            <a:r>
              <a:rPr lang="en-GB" altLang="en-US" sz="5400" dirty="0">
                <a:solidFill>
                  <a:srgbClr val="7030A0"/>
                </a:solidFill>
              </a:rPr>
              <a:t>Remember it’s not just about preparing for post-16 education, it’s about preparing for adult life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197C-E0DB-417A-8301-593F8D0A73F6}"/>
              </a:ext>
            </a:extLst>
          </p:cNvPr>
          <p:cNvSpPr>
            <a:spLocks noGrp="1"/>
          </p:cNvSpPr>
          <p:nvPr>
            <p:ph type="title"/>
          </p:nvPr>
        </p:nvSpPr>
        <p:spPr/>
        <p:txBody>
          <a:bodyPr/>
          <a:lstStyle/>
          <a:p>
            <a:pPr algn="ctr"/>
            <a:r>
              <a:rPr lang="en-GB" dirty="0">
                <a:solidFill>
                  <a:srgbClr val="7030A0"/>
                </a:solidFill>
              </a:rPr>
              <a:t>Question &amp; Answer session</a:t>
            </a:r>
          </a:p>
        </p:txBody>
      </p:sp>
      <p:sp>
        <p:nvSpPr>
          <p:cNvPr id="3" name="Content Placeholder 2">
            <a:extLst>
              <a:ext uri="{FF2B5EF4-FFF2-40B4-BE49-F238E27FC236}">
                <a16:creationId xmlns:a16="http://schemas.microsoft.com/office/drawing/2014/main" id="{68D5C1AC-40FA-4DB4-8747-9039B7093F3A}"/>
              </a:ext>
            </a:extLst>
          </p:cNvPr>
          <p:cNvSpPr>
            <a:spLocks noGrp="1"/>
          </p:cNvSpPr>
          <p:nvPr>
            <p:ph idx="1"/>
          </p:nvPr>
        </p:nvSpPr>
        <p:spPr/>
        <p:txBody>
          <a:bodyPr/>
          <a:lstStyle/>
          <a:p>
            <a:r>
              <a:rPr lang="en-GB" dirty="0"/>
              <a:t>Questions from these slides plus part 1 and 2 of training</a:t>
            </a:r>
          </a:p>
          <a:p>
            <a:r>
              <a:rPr lang="en-GB"/>
              <a:t>5 minute breakout first – time to consider questions</a:t>
            </a:r>
            <a:endParaRPr lang="en-GB" dirty="0"/>
          </a:p>
        </p:txBody>
      </p:sp>
    </p:spTree>
    <p:extLst>
      <p:ext uri="{BB962C8B-B14F-4D97-AF65-F5344CB8AC3E}">
        <p14:creationId xmlns:p14="http://schemas.microsoft.com/office/powerpoint/2010/main" val="37748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solidFill>
                  <a:srgbClr val="7030A0"/>
                </a:solidFill>
              </a:rPr>
              <a:t>Session aims</a:t>
            </a:r>
          </a:p>
        </p:txBody>
      </p:sp>
      <p:sp>
        <p:nvSpPr>
          <p:cNvPr id="6" name="Content Placeholder 5"/>
          <p:cNvSpPr>
            <a:spLocks noGrp="1"/>
          </p:cNvSpPr>
          <p:nvPr>
            <p:ph idx="1"/>
          </p:nvPr>
        </p:nvSpPr>
        <p:spPr/>
        <p:txBody>
          <a:bodyPr>
            <a:normAutofit fontScale="77500" lnSpcReduction="20000"/>
          </a:bodyPr>
          <a:lstStyle/>
          <a:p>
            <a:pPr lvl="0"/>
            <a:r>
              <a:rPr lang="en-GB" dirty="0"/>
              <a:t>To explain why Preparation for Adulthood (PFA) is important</a:t>
            </a:r>
          </a:p>
          <a:p>
            <a:r>
              <a:rPr lang="en-GB" dirty="0"/>
              <a:t>To consider best practice for supporting transition from age 14 into adult life</a:t>
            </a:r>
          </a:p>
          <a:p>
            <a:r>
              <a:rPr lang="en-GB" dirty="0"/>
              <a:t>To explain what should be done each year from age 14 to the point a young person leaves formal full-time education</a:t>
            </a:r>
          </a:p>
          <a:p>
            <a:pPr lvl="0"/>
            <a:r>
              <a:rPr lang="en-GB" dirty="0"/>
              <a:t>To consider the legal responsibilities and requirements on schools to support PFA for children with EHC Plans</a:t>
            </a:r>
          </a:p>
          <a:p>
            <a:r>
              <a:rPr lang="en-GB" dirty="0"/>
              <a:t>To build on training on Annual Reviews of EHC plans</a:t>
            </a:r>
          </a:p>
          <a:p>
            <a:pPr lvl="0"/>
            <a:r>
              <a:rPr lang="en-GB" dirty="0"/>
              <a:t>To consider how children at SEN Support and other vulnerabilities can be supported</a:t>
            </a:r>
          </a:p>
          <a:p>
            <a:pPr lvl="0"/>
            <a:r>
              <a:rPr lang="en-GB" dirty="0"/>
              <a:t>To consider how health and care needs should be supported as part of PFA work</a:t>
            </a:r>
          </a:p>
          <a:p>
            <a:pPr lvl="0"/>
            <a:r>
              <a:rPr lang="en-GB" dirty="0"/>
              <a:t>To answer questions that SENCOs and services have about PFA</a:t>
            </a:r>
          </a:p>
          <a:p>
            <a:endParaRPr lang="en-US" dirty="0"/>
          </a:p>
        </p:txBody>
      </p:sp>
    </p:spTree>
    <p:extLst>
      <p:ext uri="{BB962C8B-B14F-4D97-AF65-F5344CB8AC3E}">
        <p14:creationId xmlns:p14="http://schemas.microsoft.com/office/powerpoint/2010/main" val="133049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B111E-D48C-40C6-8266-BFAF22DCEB33}"/>
              </a:ext>
            </a:extLst>
          </p:cNvPr>
          <p:cNvSpPr>
            <a:spLocks noGrp="1"/>
          </p:cNvSpPr>
          <p:nvPr>
            <p:ph type="title"/>
          </p:nvPr>
        </p:nvSpPr>
        <p:spPr/>
        <p:txBody>
          <a:bodyPr/>
          <a:lstStyle/>
          <a:p>
            <a:pPr algn="ctr"/>
            <a:r>
              <a:rPr lang="en-GB" dirty="0">
                <a:solidFill>
                  <a:srgbClr val="7030A0"/>
                </a:solidFill>
              </a:rPr>
              <a:t>Areas covered in this session</a:t>
            </a:r>
          </a:p>
        </p:txBody>
      </p:sp>
      <p:sp>
        <p:nvSpPr>
          <p:cNvPr id="3" name="Content Placeholder 2">
            <a:extLst>
              <a:ext uri="{FF2B5EF4-FFF2-40B4-BE49-F238E27FC236}">
                <a16:creationId xmlns:a16="http://schemas.microsoft.com/office/drawing/2014/main" id="{4D291E2D-1A4F-402D-89AC-3E76194E141B}"/>
              </a:ext>
            </a:extLst>
          </p:cNvPr>
          <p:cNvSpPr>
            <a:spLocks noGrp="1"/>
          </p:cNvSpPr>
          <p:nvPr>
            <p:ph idx="1"/>
          </p:nvPr>
        </p:nvSpPr>
        <p:spPr/>
        <p:txBody>
          <a:bodyPr/>
          <a:lstStyle/>
          <a:p>
            <a:r>
              <a:rPr lang="en-GB" dirty="0"/>
              <a:t>Aspirations</a:t>
            </a:r>
          </a:p>
          <a:p>
            <a:r>
              <a:rPr lang="en-GB" dirty="0"/>
              <a:t>Outcomes</a:t>
            </a:r>
          </a:p>
          <a:p>
            <a:r>
              <a:rPr lang="en-GB" dirty="0"/>
              <a:t>Transition meetings / Annual reviews from Year 9 onwards</a:t>
            </a:r>
          </a:p>
          <a:p>
            <a:r>
              <a:rPr lang="en-GB" dirty="0"/>
              <a:t>Question &amp; Answer</a:t>
            </a:r>
          </a:p>
        </p:txBody>
      </p:sp>
    </p:spTree>
    <p:extLst>
      <p:ext uri="{BB962C8B-B14F-4D97-AF65-F5344CB8AC3E}">
        <p14:creationId xmlns:p14="http://schemas.microsoft.com/office/powerpoint/2010/main" val="183584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18A63-05C7-4B06-87D3-FA4F45A07C17}"/>
              </a:ext>
            </a:extLst>
          </p:cNvPr>
          <p:cNvSpPr>
            <a:spLocks noGrp="1"/>
          </p:cNvSpPr>
          <p:nvPr>
            <p:ph type="title"/>
          </p:nvPr>
        </p:nvSpPr>
        <p:spPr/>
        <p:txBody>
          <a:bodyPr/>
          <a:lstStyle/>
          <a:p>
            <a:pPr algn="ctr"/>
            <a:r>
              <a:rPr lang="en-GB" dirty="0">
                <a:solidFill>
                  <a:srgbClr val="7030A0"/>
                </a:solidFill>
              </a:rPr>
              <a:t>Developing aspirations</a:t>
            </a:r>
          </a:p>
        </p:txBody>
      </p:sp>
      <p:sp>
        <p:nvSpPr>
          <p:cNvPr id="3" name="Content Placeholder 2">
            <a:extLst>
              <a:ext uri="{FF2B5EF4-FFF2-40B4-BE49-F238E27FC236}">
                <a16:creationId xmlns:a16="http://schemas.microsoft.com/office/drawing/2014/main" id="{F75BCC29-9CE7-46EB-AD8E-71FC9E4B88EB}"/>
              </a:ext>
            </a:extLst>
          </p:cNvPr>
          <p:cNvSpPr>
            <a:spLocks noGrp="1"/>
          </p:cNvSpPr>
          <p:nvPr>
            <p:ph idx="1"/>
          </p:nvPr>
        </p:nvSpPr>
        <p:spPr/>
        <p:txBody>
          <a:bodyPr>
            <a:normAutofit/>
          </a:bodyPr>
          <a:lstStyle/>
          <a:p>
            <a:r>
              <a:rPr lang="en-GB" dirty="0"/>
              <a:t>Part of transition planning</a:t>
            </a:r>
          </a:p>
          <a:p>
            <a:r>
              <a:rPr lang="en-GB" dirty="0"/>
              <a:t>What is important </a:t>
            </a:r>
            <a:r>
              <a:rPr lang="en-GB" b="1" dirty="0"/>
              <a:t>to</a:t>
            </a:r>
            <a:r>
              <a:rPr lang="en-GB" dirty="0"/>
              <a:t> the young person in adult life? (what matters?)</a:t>
            </a:r>
          </a:p>
          <a:p>
            <a:r>
              <a:rPr lang="en-GB" dirty="0"/>
              <a:t>What is important </a:t>
            </a:r>
            <a:r>
              <a:rPr lang="en-GB" b="1" dirty="0"/>
              <a:t>for</a:t>
            </a:r>
            <a:r>
              <a:rPr lang="en-GB" dirty="0"/>
              <a:t> the young person in adult life? </a:t>
            </a:r>
          </a:p>
          <a:p>
            <a:r>
              <a:rPr lang="en-GB" dirty="0"/>
              <a:t>What is needed to get them there?</a:t>
            </a:r>
          </a:p>
          <a:p>
            <a:r>
              <a:rPr lang="en-GB" dirty="0"/>
              <a:t>Aspirations may not be realistic but they’re still the young person’s aspiration – our job is to unpick them</a:t>
            </a:r>
          </a:p>
        </p:txBody>
      </p:sp>
    </p:spTree>
    <p:extLst>
      <p:ext uri="{BB962C8B-B14F-4D97-AF65-F5344CB8AC3E}">
        <p14:creationId xmlns:p14="http://schemas.microsoft.com/office/powerpoint/2010/main" val="367938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B9F2-40B8-48AE-BC5C-A01D563480D8}"/>
              </a:ext>
            </a:extLst>
          </p:cNvPr>
          <p:cNvSpPr>
            <a:spLocks noGrp="1"/>
          </p:cNvSpPr>
          <p:nvPr>
            <p:ph type="title"/>
          </p:nvPr>
        </p:nvSpPr>
        <p:spPr/>
        <p:txBody>
          <a:bodyPr>
            <a:normAutofit/>
          </a:bodyPr>
          <a:lstStyle/>
          <a:p>
            <a:pPr algn="ctr"/>
            <a:r>
              <a:rPr lang="en-GB" altLang="en-US" dirty="0">
                <a:solidFill>
                  <a:srgbClr val="7030A0"/>
                </a:solidFill>
              </a:rPr>
              <a:t>Preparation for Adulthood outcomes</a:t>
            </a:r>
            <a:endParaRPr lang="en-GB" dirty="0">
              <a:solidFill>
                <a:srgbClr val="7030A0"/>
              </a:solidFill>
            </a:endParaRPr>
          </a:p>
        </p:txBody>
      </p:sp>
      <p:sp>
        <p:nvSpPr>
          <p:cNvPr id="3" name="Content Placeholder 2">
            <a:extLst>
              <a:ext uri="{FF2B5EF4-FFF2-40B4-BE49-F238E27FC236}">
                <a16:creationId xmlns:a16="http://schemas.microsoft.com/office/drawing/2014/main" id="{0F9B85BC-C640-4873-A10D-ADE616DE1297}"/>
              </a:ext>
            </a:extLst>
          </p:cNvPr>
          <p:cNvSpPr>
            <a:spLocks noGrp="1"/>
          </p:cNvSpPr>
          <p:nvPr>
            <p:ph idx="1"/>
          </p:nvPr>
        </p:nvSpPr>
        <p:spPr/>
        <p:txBody>
          <a:bodyPr>
            <a:normAutofit fontScale="77500" lnSpcReduction="20000"/>
          </a:bodyPr>
          <a:lstStyle/>
          <a:p>
            <a:r>
              <a:rPr lang="en-GB" dirty="0" err="1"/>
              <a:t>PfA</a:t>
            </a:r>
            <a:r>
              <a:rPr lang="en-GB" dirty="0"/>
              <a:t> outcomes don’t just start at 14 but outcomes focused on </a:t>
            </a:r>
            <a:r>
              <a:rPr lang="en-GB" dirty="0" err="1"/>
              <a:t>PfA</a:t>
            </a:r>
            <a:r>
              <a:rPr lang="en-GB" dirty="0"/>
              <a:t> should be embedded from Year 9 onwards – this means many outcomes will need to change and build on previous outcomes</a:t>
            </a:r>
          </a:p>
          <a:p>
            <a:r>
              <a:rPr lang="en-GB" dirty="0"/>
              <a:t>Outcomes should be co-produced</a:t>
            </a:r>
          </a:p>
          <a:p>
            <a:r>
              <a:rPr lang="en-GB" dirty="0"/>
              <a:t>Outcomes need to be important to and important for the young person</a:t>
            </a:r>
          </a:p>
          <a:p>
            <a:r>
              <a:rPr lang="en-GB" dirty="0"/>
              <a:t>Outcomes should be SMART</a:t>
            </a:r>
          </a:p>
          <a:p>
            <a:r>
              <a:rPr lang="en-GB" dirty="0"/>
              <a:t>Outcomes should focus on all 4 areas of </a:t>
            </a:r>
            <a:r>
              <a:rPr lang="en-GB" dirty="0" err="1"/>
              <a:t>PfA</a:t>
            </a:r>
            <a:endParaRPr lang="en-GB" dirty="0"/>
          </a:p>
          <a:p>
            <a:r>
              <a:rPr lang="en-GB" dirty="0"/>
              <a:t>Outcomes should focus on what needs to be achieved to be successful in entering adult life / leaving formal education</a:t>
            </a:r>
          </a:p>
          <a:p>
            <a:r>
              <a:rPr lang="en-GB" dirty="0"/>
              <a:t>Steps towards outcomes are essential to help ensure success</a:t>
            </a:r>
          </a:p>
        </p:txBody>
      </p:sp>
    </p:spTree>
    <p:extLst>
      <p:ext uri="{BB962C8B-B14F-4D97-AF65-F5344CB8AC3E}">
        <p14:creationId xmlns:p14="http://schemas.microsoft.com/office/powerpoint/2010/main" val="4106938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43B4-176A-448F-AF00-F975D0C1830B}"/>
              </a:ext>
            </a:extLst>
          </p:cNvPr>
          <p:cNvSpPr>
            <a:spLocks noGrp="1"/>
          </p:cNvSpPr>
          <p:nvPr>
            <p:ph type="title"/>
          </p:nvPr>
        </p:nvSpPr>
        <p:spPr/>
        <p:txBody>
          <a:bodyPr>
            <a:normAutofit/>
          </a:bodyPr>
          <a:lstStyle/>
          <a:p>
            <a:pPr algn="ctr"/>
            <a:r>
              <a:rPr lang="en-GB" dirty="0">
                <a:solidFill>
                  <a:srgbClr val="7030A0"/>
                </a:solidFill>
              </a:rPr>
              <a:t>Preparation for Adulthood outcomes</a:t>
            </a:r>
          </a:p>
        </p:txBody>
      </p:sp>
      <p:sp>
        <p:nvSpPr>
          <p:cNvPr id="3" name="Content Placeholder 2">
            <a:extLst>
              <a:ext uri="{FF2B5EF4-FFF2-40B4-BE49-F238E27FC236}">
                <a16:creationId xmlns:a16="http://schemas.microsoft.com/office/drawing/2014/main" id="{6D8D162D-425A-4CE8-84F3-8AF496EE8ED8}"/>
              </a:ext>
            </a:extLst>
          </p:cNvPr>
          <p:cNvSpPr>
            <a:spLocks noGrp="1"/>
          </p:cNvSpPr>
          <p:nvPr>
            <p:ph idx="1"/>
          </p:nvPr>
        </p:nvSpPr>
        <p:spPr/>
        <p:txBody>
          <a:bodyPr>
            <a:normAutofit fontScale="85000" lnSpcReduction="20000"/>
          </a:bodyPr>
          <a:lstStyle/>
          <a:p>
            <a:r>
              <a:rPr lang="en-GB" sz="2200" dirty="0"/>
              <a:t>By the end of Year 12 James will be able to attend Rugby training once a week outside education in order to develop his friendships and independence. </a:t>
            </a:r>
          </a:p>
          <a:p>
            <a:r>
              <a:rPr lang="en-GB" sz="1900" dirty="0"/>
              <a:t>Steps towards meeting the outcome: </a:t>
            </a:r>
          </a:p>
          <a:p>
            <a:r>
              <a:rPr lang="en-GB" sz="1600" dirty="0"/>
              <a:t>James will know the day and time of Rugby training – provision needed to ensure he can tell the time and days of the week and has prompts to be able to find the time </a:t>
            </a:r>
          </a:p>
          <a:p>
            <a:r>
              <a:rPr lang="en-GB" sz="1600" dirty="0"/>
              <a:t>James will remember his Rugby kit, including his boots – provision needed to help him plan for bringing his kit and reminders in order to do so </a:t>
            </a:r>
          </a:p>
          <a:p>
            <a:r>
              <a:rPr lang="en-GB" sz="1600" dirty="0"/>
              <a:t>James will be able to wash his Rugby kit – provision needed to ensure he can clean his clothes and boots and bring them back the next week </a:t>
            </a:r>
          </a:p>
          <a:p>
            <a:r>
              <a:rPr lang="en-GB" sz="1600" dirty="0"/>
              <a:t>James will be able to get home from training – provision needed to support James re travel training and understanding of the use of money for the bus, plus how to contact someone where he needs help </a:t>
            </a:r>
          </a:p>
          <a:p>
            <a:r>
              <a:rPr lang="en-GB" sz="1600" dirty="0"/>
              <a:t>James will play Rugby safely and within the rules – provision needed to ensure that he is aware of the level of force he can and cannot use as part of training in line with his needs </a:t>
            </a:r>
          </a:p>
          <a:p>
            <a:r>
              <a:rPr lang="en-GB" sz="1600" dirty="0"/>
              <a:t>James will be able to get help if he is hurt – provision to support him to communicate his needs </a:t>
            </a:r>
          </a:p>
          <a:p>
            <a:r>
              <a:rPr lang="en-GB" sz="1600" dirty="0"/>
              <a:t>The provision needed may come from school, the Rugby club, the local authority or the family, however, it is important to break down the outcome to establish what individual parts are needed to help him to achieve the outcome. It should be noted that the skills he would gain from this outcome are transferable to other areas of life.</a:t>
            </a:r>
          </a:p>
        </p:txBody>
      </p:sp>
    </p:spTree>
    <p:extLst>
      <p:ext uri="{BB962C8B-B14F-4D97-AF65-F5344CB8AC3E}">
        <p14:creationId xmlns:p14="http://schemas.microsoft.com/office/powerpoint/2010/main" val="51180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2548F51-0F64-4089-A1EF-261B81C8D9E1}"/>
              </a:ext>
            </a:extLst>
          </p:cNvPr>
          <p:cNvSpPr>
            <a:spLocks noGrp="1" noChangeArrowheads="1"/>
          </p:cNvSpPr>
          <p:nvPr>
            <p:ph type="title"/>
          </p:nvPr>
        </p:nvSpPr>
        <p:spPr/>
        <p:txBody>
          <a:bodyPr>
            <a:normAutofit/>
          </a:bodyPr>
          <a:lstStyle/>
          <a:p>
            <a:pPr algn="ctr"/>
            <a:r>
              <a:rPr lang="en-GB" altLang="en-US" dirty="0">
                <a:solidFill>
                  <a:srgbClr val="7030A0"/>
                </a:solidFill>
              </a:rPr>
              <a:t>Preparation for Adulthood outcomes</a:t>
            </a:r>
          </a:p>
        </p:txBody>
      </p:sp>
      <p:sp>
        <p:nvSpPr>
          <p:cNvPr id="35843" name="Content Placeholder 2">
            <a:extLst>
              <a:ext uri="{FF2B5EF4-FFF2-40B4-BE49-F238E27FC236}">
                <a16:creationId xmlns:a16="http://schemas.microsoft.com/office/drawing/2014/main" id="{7FBA3882-9145-45A8-92DD-9D5E82207341}"/>
              </a:ext>
            </a:extLst>
          </p:cNvPr>
          <p:cNvSpPr>
            <a:spLocks noGrp="1" noChangeArrowheads="1"/>
          </p:cNvSpPr>
          <p:nvPr>
            <p:ph idx="1"/>
          </p:nvPr>
        </p:nvSpPr>
        <p:spPr/>
        <p:txBody>
          <a:bodyPr/>
          <a:lstStyle/>
          <a:p>
            <a:r>
              <a:rPr lang="en-GB" altLang="en-US"/>
              <a:t>By the end of Year 11 I will be able to get the bus too and from school independently each day in order to ensure that I can access college and my friends</a:t>
            </a:r>
          </a:p>
          <a:p>
            <a:r>
              <a:rPr lang="en-GB" altLang="en-US">
                <a:solidFill>
                  <a:srgbClr val="FF0000"/>
                </a:solidFill>
              </a:rPr>
              <a:t>Steps towards may then be about travel training support, building confidence, route planning, considering what are the best options for provision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6559775-91F2-4A92-BD86-84A5F4214B64}"/>
              </a:ext>
            </a:extLst>
          </p:cNvPr>
          <p:cNvSpPr>
            <a:spLocks noGrp="1" noChangeArrowheads="1"/>
          </p:cNvSpPr>
          <p:nvPr>
            <p:ph type="title"/>
          </p:nvPr>
        </p:nvSpPr>
        <p:spPr/>
        <p:txBody>
          <a:bodyPr>
            <a:normAutofit/>
          </a:bodyPr>
          <a:lstStyle/>
          <a:p>
            <a:pPr algn="ctr"/>
            <a:r>
              <a:rPr lang="en-GB" altLang="en-US" dirty="0">
                <a:solidFill>
                  <a:srgbClr val="7030A0"/>
                </a:solidFill>
              </a:rPr>
              <a:t>Preparation for Adulthood outcomes</a:t>
            </a:r>
          </a:p>
        </p:txBody>
      </p:sp>
      <p:sp>
        <p:nvSpPr>
          <p:cNvPr id="36867" name="Content Placeholder 2">
            <a:extLst>
              <a:ext uri="{FF2B5EF4-FFF2-40B4-BE49-F238E27FC236}">
                <a16:creationId xmlns:a16="http://schemas.microsoft.com/office/drawing/2014/main" id="{2319BF3D-4B39-4FFA-B012-A776A3D1B64E}"/>
              </a:ext>
            </a:extLst>
          </p:cNvPr>
          <p:cNvSpPr>
            <a:spLocks noGrp="1" noChangeArrowheads="1"/>
          </p:cNvSpPr>
          <p:nvPr>
            <p:ph idx="1"/>
          </p:nvPr>
        </p:nvSpPr>
        <p:spPr/>
        <p:txBody>
          <a:bodyPr>
            <a:normAutofit/>
          </a:bodyPr>
          <a:lstStyle/>
          <a:p>
            <a:r>
              <a:rPr lang="en-GB" altLang="en-US"/>
              <a:t>By the end of Year 10 I will be able to ask and answer a simple question when asked by an unknown person in order to ensure that I can be more independent and access the workplace</a:t>
            </a:r>
          </a:p>
          <a:p>
            <a:r>
              <a:rPr lang="en-GB" altLang="en-US">
                <a:solidFill>
                  <a:srgbClr val="FF0000"/>
                </a:solidFill>
              </a:rPr>
              <a:t>Steps towards may then be about work experience, training on communication skills, confidence building, support for social interaction</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1391</Words>
  <Application>Microsoft Office PowerPoint</Application>
  <PresentationFormat>On-screen Show (4:3)</PresentationFormat>
  <Paragraphs>102</Paragraphs>
  <Slides>21</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Segoe UI</vt:lpstr>
      <vt:lpstr>Office Theme</vt:lpstr>
      <vt:lpstr>Custom Design</vt:lpstr>
      <vt:lpstr>Preparation for Adulthood</vt:lpstr>
      <vt:lpstr>Introduction</vt:lpstr>
      <vt:lpstr>Session aims</vt:lpstr>
      <vt:lpstr>Areas covered in this session</vt:lpstr>
      <vt:lpstr>Developing aspirations</vt:lpstr>
      <vt:lpstr>Preparation for Adulthood outcomes</vt:lpstr>
      <vt:lpstr>Preparation for Adulthood outcomes</vt:lpstr>
      <vt:lpstr>Preparation for Adulthood outcomes</vt:lpstr>
      <vt:lpstr>Preparation for Adulthood outcomes</vt:lpstr>
      <vt:lpstr>Preparation for Adulthood outcomes</vt:lpstr>
      <vt:lpstr>Preparation for Adulthood outcomes</vt:lpstr>
      <vt:lpstr>EHC Plan / Transition Plan meetings – beforehand </vt:lpstr>
      <vt:lpstr>PowerPoint Presentation</vt:lpstr>
      <vt:lpstr>Annual Review meetings from Year 9</vt:lpstr>
      <vt:lpstr>Creating a post-16 ready EHC Plan</vt:lpstr>
      <vt:lpstr>PowerPoint Presentation</vt:lpstr>
      <vt:lpstr>PowerPoint Presentation</vt:lpstr>
      <vt:lpstr>PowerPoint Presentation</vt:lpstr>
      <vt:lpstr>Consultation and commissioning</vt:lpstr>
      <vt:lpstr>PowerPoint Presentation</vt:lpstr>
      <vt:lpstr>Question &amp; Answer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Tim Armstrong</cp:lastModifiedBy>
  <cp:revision>7</cp:revision>
  <dcterms:created xsi:type="dcterms:W3CDTF">2018-08-20T08:49:35Z</dcterms:created>
  <dcterms:modified xsi:type="dcterms:W3CDTF">2021-12-22T11:17:59Z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2021-12-17T10:04:11Z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e8c3aa10-2489-4a9c-b206-66596bec7ccc</vt:lpwstr>
  </property>
  <property fmtid="{D5CDD505-2E9C-101B-9397-08002B2CF9AE}" pid="8" name="MSIP_Label_c8588358-c3f1-4695-a290-e2f70d15689d_ContentBits">
    <vt:lpwstr>0</vt:lpwstr>
  </property>
</Properties>
</file>