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Lst>
  <p:notesMasterIdLst>
    <p:notesMasterId r:id="rId24"/>
  </p:notesMasterIdLst>
  <p:sldIdLst>
    <p:sldId id="320" r:id="rId3"/>
    <p:sldId id="328" r:id="rId4"/>
    <p:sldId id="321" r:id="rId5"/>
    <p:sldId id="322" r:id="rId6"/>
    <p:sldId id="323" r:id="rId7"/>
    <p:sldId id="324" r:id="rId8"/>
    <p:sldId id="325" r:id="rId9"/>
    <p:sldId id="326" r:id="rId10"/>
    <p:sldId id="278" r:id="rId11"/>
    <p:sldId id="298" r:id="rId12"/>
    <p:sldId id="301" r:id="rId13"/>
    <p:sldId id="300" r:id="rId14"/>
    <p:sldId id="305" r:id="rId15"/>
    <p:sldId id="303" r:id="rId16"/>
    <p:sldId id="302" r:id="rId17"/>
    <p:sldId id="304" r:id="rId18"/>
    <p:sldId id="308" r:id="rId19"/>
    <p:sldId id="299" r:id="rId20"/>
    <p:sldId id="309" r:id="rId21"/>
    <p:sldId id="310" r:id="rId22"/>
    <p:sldId id="32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0D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21" autoAdjust="0"/>
  </p:normalViewPr>
  <p:slideViewPr>
    <p:cSldViewPr snapToGrid="0" snapToObjects="1">
      <p:cViewPr>
        <p:scale>
          <a:sx n="76" d="100"/>
          <a:sy n="76" d="100"/>
        </p:scale>
        <p:origin x="-1664" y="-80"/>
      </p:cViewPr>
      <p:guideLst>
        <p:guide orient="horz" pos="2160"/>
        <p:guide pos="2880"/>
      </p:guideLst>
    </p:cSldViewPr>
  </p:slideViewPr>
  <p:notesTextViewPr>
    <p:cViewPr>
      <p:scale>
        <a:sx n="100" d="100"/>
        <a:sy n="100" d="100"/>
      </p:scale>
      <p:origin x="0" y="0"/>
    </p:cViewPr>
  </p:notesTextViewPr>
  <p:sorterViewPr>
    <p:cViewPr>
      <p:scale>
        <a:sx n="145" d="100"/>
        <a:sy n="145" d="100"/>
      </p:scale>
      <p:origin x="0" y="157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B75494-D90B-F246-9232-08B02FFE9654}" type="datetimeFigureOut">
              <a:rPr lang="en-US" smtClean="0"/>
              <a:t>02/02/16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7A8D1A-677B-EC43-9BC2-C91C1A521B05}" type="slidenum">
              <a:rPr lang="en-US" smtClean="0"/>
              <a:t>‹#›</a:t>
            </a:fld>
            <a:endParaRPr lang="en-US"/>
          </a:p>
        </p:txBody>
      </p:sp>
    </p:spTree>
    <p:extLst>
      <p:ext uri="{BB962C8B-B14F-4D97-AF65-F5344CB8AC3E}">
        <p14:creationId xmlns:p14="http://schemas.microsoft.com/office/powerpoint/2010/main" val="23817459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GB">
                <a:latin typeface="Calibri" charset="0"/>
              </a:rPr>
              <a:t>London was awarded the right to host the 2012 Olympic Games which brought extensive celebration across the UK - not just because we'd beaten the French at something - but because of what this could or might mean for the UK as a Sporting Nation.</a:t>
            </a: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490E28-A947-9340-81D4-ED96D8BD9DED}" type="slidenum">
              <a:rPr lang="en-GB" sz="1200">
                <a:solidFill>
                  <a:prstClr val="black"/>
                </a:solidFill>
                <a:latin typeface="Calibri" charset="0"/>
              </a:rPr>
              <a:pPr eaLnBrk="1" hangingPunct="1"/>
              <a:t>2</a:t>
            </a:fld>
            <a:endParaRPr lang="en-GB" sz="12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GB" dirty="0">
              <a:latin typeface="Calibri" charset="0"/>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88B1DC-BA60-584F-A183-1F185A434A9C}" type="slidenum">
              <a:rPr lang="en-GB" sz="1200">
                <a:solidFill>
                  <a:prstClr val="black"/>
                </a:solidFill>
                <a:latin typeface="Calibri" charset="0"/>
              </a:rPr>
              <a:pPr eaLnBrk="1" hangingPunct="1"/>
              <a:t>13</a:t>
            </a:fld>
            <a:endParaRPr lang="en-GB" sz="1200">
              <a:solidFill>
                <a:prstClr val="black"/>
              </a:solidFill>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GB" dirty="0">
              <a:latin typeface="Calibri" charset="0"/>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88B1DC-BA60-584F-A183-1F185A434A9C}" type="slidenum">
              <a:rPr lang="en-GB" sz="1200">
                <a:solidFill>
                  <a:prstClr val="black"/>
                </a:solidFill>
                <a:latin typeface="Calibri" charset="0"/>
              </a:rPr>
              <a:pPr eaLnBrk="1" hangingPunct="1"/>
              <a:t>14</a:t>
            </a:fld>
            <a:endParaRPr lang="en-GB" sz="1200">
              <a:solidFill>
                <a:prstClr val="black"/>
              </a:solidFill>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GB" dirty="0">
              <a:latin typeface="Calibri" charset="0"/>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88B1DC-BA60-584F-A183-1F185A434A9C}" type="slidenum">
              <a:rPr lang="en-GB" sz="1200">
                <a:solidFill>
                  <a:prstClr val="black"/>
                </a:solidFill>
                <a:latin typeface="Calibri" charset="0"/>
              </a:rPr>
              <a:pPr eaLnBrk="1" hangingPunct="1"/>
              <a:t>15</a:t>
            </a:fld>
            <a:endParaRPr lang="en-GB" sz="1200">
              <a:solidFill>
                <a:prstClr val="black"/>
              </a:solidFill>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GB" dirty="0">
              <a:latin typeface="Calibri" charset="0"/>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88B1DC-BA60-584F-A183-1F185A434A9C}" type="slidenum">
              <a:rPr lang="en-GB" sz="1200">
                <a:solidFill>
                  <a:prstClr val="black"/>
                </a:solidFill>
                <a:latin typeface="Calibri" charset="0"/>
              </a:rPr>
              <a:pPr eaLnBrk="1" hangingPunct="1"/>
              <a:t>16</a:t>
            </a:fld>
            <a:endParaRPr lang="en-GB" sz="1200">
              <a:solidFill>
                <a:prstClr val="black"/>
              </a:solidFill>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GB" dirty="0">
              <a:latin typeface="Calibri" charset="0"/>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88B1DC-BA60-584F-A183-1F185A434A9C}" type="slidenum">
              <a:rPr lang="en-GB" sz="1200">
                <a:solidFill>
                  <a:prstClr val="black"/>
                </a:solidFill>
                <a:latin typeface="Calibri" charset="0"/>
              </a:rPr>
              <a:pPr eaLnBrk="1" hangingPunct="1"/>
              <a:t>17</a:t>
            </a:fld>
            <a:endParaRPr lang="en-GB" sz="1200">
              <a:solidFill>
                <a:prstClr val="black"/>
              </a:solidFill>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GB" dirty="0">
              <a:latin typeface="Calibri" charset="0"/>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88B1DC-BA60-584F-A183-1F185A434A9C}" type="slidenum">
              <a:rPr lang="en-GB" sz="1200">
                <a:solidFill>
                  <a:prstClr val="black"/>
                </a:solidFill>
                <a:latin typeface="Calibri" charset="0"/>
              </a:rPr>
              <a:pPr eaLnBrk="1" hangingPunct="1"/>
              <a:t>18</a:t>
            </a:fld>
            <a:endParaRPr lang="en-GB" sz="1200">
              <a:solidFill>
                <a:prstClr val="black"/>
              </a:solidFill>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GB" dirty="0">
              <a:latin typeface="Calibri" charset="0"/>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88B1DC-BA60-584F-A183-1F185A434A9C}" type="slidenum">
              <a:rPr lang="en-GB" sz="1200">
                <a:solidFill>
                  <a:prstClr val="black"/>
                </a:solidFill>
                <a:latin typeface="Calibri" charset="0"/>
              </a:rPr>
              <a:pPr eaLnBrk="1" hangingPunct="1"/>
              <a:t>19</a:t>
            </a:fld>
            <a:endParaRPr lang="en-GB" sz="1200">
              <a:solidFill>
                <a:prstClr val="black"/>
              </a:solidFill>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GB" dirty="0">
              <a:latin typeface="Calibri" charset="0"/>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88B1DC-BA60-584F-A183-1F185A434A9C}" type="slidenum">
              <a:rPr lang="en-GB" sz="1200">
                <a:solidFill>
                  <a:prstClr val="black"/>
                </a:solidFill>
                <a:latin typeface="Calibri" charset="0"/>
              </a:rPr>
              <a:pPr eaLnBrk="1" hangingPunct="1"/>
              <a:t>20</a:t>
            </a:fld>
            <a:endParaRPr lang="en-GB" sz="1200">
              <a:solidFill>
                <a:prstClr val="black"/>
              </a:solidFill>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171450" indent="-171450">
              <a:buFont typeface="Arial"/>
              <a:buChar char="•"/>
            </a:pPr>
            <a:r>
              <a:rPr lang="en-GB" dirty="0" smtClean="0">
                <a:latin typeface="Calibri" charset="0"/>
              </a:rPr>
              <a:t>Many</a:t>
            </a:r>
            <a:r>
              <a:rPr lang="en-GB" baseline="0" dirty="0" smtClean="0">
                <a:latin typeface="Calibri" charset="0"/>
              </a:rPr>
              <a:t> thanks for your attention.</a:t>
            </a:r>
            <a:endParaRPr lang="en-GB" dirty="0">
              <a:latin typeface="Calibri" charset="0"/>
            </a:endParaRPr>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EE1BE72-1E41-E74F-A7CC-18D537437B8D}" type="slidenum">
              <a:rPr lang="en-GB">
                <a:solidFill>
                  <a:prstClr val="black"/>
                </a:solidFill>
                <a:latin typeface="Calibri" charset="0"/>
              </a:rPr>
              <a:pPr eaLnBrk="1" hangingPunct="1"/>
              <a:t>21</a:t>
            </a:fld>
            <a:endParaRPr lang="en-GB">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r>
              <a:rPr lang="en-GB">
                <a:latin typeface="Calibri" charset="0"/>
              </a:rPr>
              <a:t>That really is the starting point for what has been my day job for the last couple of years and that is to establish the National Centre for Sport and Exercise Medicine in Sheffield.</a:t>
            </a: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BE20C5-D343-914F-8965-B07FCA188948}" type="slidenum">
              <a:rPr lang="en-GB" sz="1200">
                <a:solidFill>
                  <a:prstClr val="black"/>
                </a:solidFill>
                <a:latin typeface="Calibri" charset="0"/>
              </a:rPr>
              <a:pPr eaLnBrk="1" hangingPunct="1"/>
              <a:t>3</a:t>
            </a:fld>
            <a:endParaRPr lang="en-GB" sz="1200">
              <a:solidFill>
                <a:prstClr val="black"/>
              </a:solidFill>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GB">
                <a:latin typeface="Calibri" charset="0"/>
              </a:rPr>
              <a:t>If you are looking to implement new pathways or technologies then you will need partners and we have all these partners sat round the table in Sheffield</a:t>
            </a:r>
          </a:p>
          <a:p>
            <a:pPr marL="171450" indent="-171450">
              <a:buFontTx/>
              <a:buChar char="•"/>
            </a:pPr>
            <a:r>
              <a:rPr lang="en-GB">
                <a:latin typeface="Calibri" charset="0"/>
              </a:rPr>
              <a:t>Truly a city-wide project</a:t>
            </a:r>
          </a:p>
          <a:p>
            <a:pPr marL="171450" indent="-171450"/>
            <a:endParaRPr lang="en-GB">
              <a:latin typeface="Calibri" charset="0"/>
            </a:endParaRP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6AC088-B656-8048-82E7-40D3265E7DC2}" type="slidenum">
              <a:rPr lang="en-GB" sz="1200">
                <a:solidFill>
                  <a:prstClr val="black"/>
                </a:solidFill>
                <a:latin typeface="Calibri" charset="0"/>
              </a:rPr>
              <a:pPr eaLnBrk="1" hangingPunct="1"/>
              <a:t>5</a:t>
            </a:fld>
            <a:endParaRPr lang="en-GB" sz="1200">
              <a:solidFill>
                <a:prstClr val="black"/>
              </a:solidFill>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Arial" charset="0"/>
            </a:endParaRP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CF46EF-7CBE-F545-90E0-3DAD3BFF4824}" type="slidenum">
              <a:rPr lang="en-GB" sz="1200">
                <a:solidFill>
                  <a:srgbClr val="000000"/>
                </a:solidFill>
                <a:latin typeface="Calibri" charset="0"/>
              </a:rPr>
              <a:pPr eaLnBrk="1" hangingPunct="1"/>
              <a:t>6</a:t>
            </a:fld>
            <a:endParaRPr lang="en-GB" sz="1200">
              <a:solidFill>
                <a:srgbClr val="000000"/>
              </a:solidFill>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a:latin typeface="Arial" charset="0"/>
              </a:rPr>
              <a:t>We also recognized that this was about </a:t>
            </a:r>
            <a:r>
              <a:rPr lang="en-GB" sz="2000">
                <a:latin typeface="Calibri" charset="0"/>
              </a:rPr>
              <a:t>Making it easier for everyone in Sheffield to be active as part of everyday life</a:t>
            </a:r>
          </a:p>
          <a:p>
            <a:pPr marL="171450" indent="-171450" eaLnBrk="1" hangingPunct="1">
              <a:buFontTx/>
              <a:buChar char="•"/>
            </a:pPr>
            <a:endParaRPr lang="en-GB" sz="2000">
              <a:latin typeface="Calibri" charset="0"/>
            </a:endParaRPr>
          </a:p>
          <a:p>
            <a:pPr marL="171450" indent="-171450" eaLnBrk="1" hangingPunct="1">
              <a:buFontTx/>
              <a:buChar char="•"/>
            </a:pPr>
            <a:r>
              <a:rPr lang="en-GB">
                <a:latin typeface="Calibri" charset="0"/>
              </a:rPr>
              <a:t>Which meant providing  the opportunity, environment and human capital to be sufficiently physically active to benefit their health and wealth.</a:t>
            </a:r>
          </a:p>
          <a:p>
            <a:pPr marL="171450" indent="-171450" eaLnBrk="1" hangingPunct="1">
              <a:spcBef>
                <a:spcPct val="0"/>
              </a:spcBef>
              <a:buFontTx/>
              <a:buChar char="•"/>
            </a:pPr>
            <a:endParaRPr lang="en-US">
              <a:latin typeface="Arial" charset="0"/>
            </a:endParaRPr>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80C91C-CFD7-D24F-BCF3-5CA2EECE06FA}" type="slidenum">
              <a:rPr lang="en-GB" sz="1200">
                <a:solidFill>
                  <a:srgbClr val="000000"/>
                </a:solidFill>
                <a:latin typeface="Calibri" charset="0"/>
              </a:rPr>
              <a:pPr eaLnBrk="1" hangingPunct="1"/>
              <a:t>7</a:t>
            </a:fld>
            <a:endParaRPr lang="en-GB" sz="1200">
              <a:solidFill>
                <a:srgbClr val="000000"/>
              </a:solidFill>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GB">
                <a:latin typeface="Calibri" charset="0"/>
              </a:rPr>
              <a:t>That was then translated into a 5-year plan under the banner Move More which has 6 outcomes that we want to achieve:</a:t>
            </a:r>
          </a:p>
          <a:p>
            <a:pPr marL="171450" indent="-171450">
              <a:buFontTx/>
              <a:buChar char="•"/>
            </a:pPr>
            <a:r>
              <a:rPr lang="en-GB">
                <a:latin typeface="Calibri" charset="0"/>
              </a:rPr>
              <a:t>Empowered communities</a:t>
            </a:r>
          </a:p>
          <a:p>
            <a:pPr marL="171450" indent="-171450">
              <a:buFontTx/>
              <a:buChar char="•"/>
            </a:pPr>
            <a:r>
              <a:rPr lang="en-GB">
                <a:latin typeface="Calibri" charset="0"/>
              </a:rPr>
              <a:t>Active Environments</a:t>
            </a:r>
          </a:p>
          <a:p>
            <a:pPr marL="171450" indent="-171450">
              <a:buFontTx/>
              <a:buChar char="•"/>
            </a:pPr>
            <a:r>
              <a:rPr lang="en-GB">
                <a:latin typeface="Calibri" charset="0"/>
              </a:rPr>
              <a:t>Active people and families</a:t>
            </a:r>
          </a:p>
          <a:p>
            <a:pPr marL="171450" indent="-171450">
              <a:buFontTx/>
              <a:buChar char="•"/>
            </a:pPr>
            <a:r>
              <a:rPr lang="en-GB">
                <a:latin typeface="Calibri" charset="0"/>
              </a:rPr>
              <a:t>Activity as medicine</a:t>
            </a:r>
          </a:p>
          <a:p>
            <a:pPr marL="171450" indent="-171450">
              <a:buFontTx/>
              <a:buChar char="•"/>
            </a:pPr>
            <a:r>
              <a:rPr lang="en-GB">
                <a:latin typeface="Calibri" charset="0"/>
              </a:rPr>
              <a:t>Active schools</a:t>
            </a:r>
          </a:p>
          <a:p>
            <a:pPr marL="171450" indent="-171450">
              <a:buFontTx/>
              <a:buChar char="•"/>
            </a:pPr>
            <a:r>
              <a:rPr lang="en-GB">
                <a:latin typeface="Calibri" charset="0"/>
              </a:rPr>
              <a:t>Active workplaces.</a:t>
            </a:r>
          </a:p>
          <a:p>
            <a:pPr marL="171450" indent="-171450">
              <a:buFontTx/>
              <a:buChar char="•"/>
            </a:pPr>
            <a:endParaRPr lang="en-GB">
              <a:latin typeface="Calibri" charset="0"/>
            </a:endParaRPr>
          </a:p>
          <a:p>
            <a:pPr marL="171450" indent="-171450">
              <a:buFontTx/>
              <a:buChar char="•"/>
            </a:pPr>
            <a:r>
              <a:rPr lang="en-GB">
                <a:latin typeface="Calibri" charset="0"/>
              </a:rPr>
              <a:t>Focus quickly on the Activity as medicine outcome as this is what was funded by DH.</a:t>
            </a:r>
          </a:p>
        </p:txBody>
      </p:sp>
      <p:sp>
        <p:nvSpPr>
          <p:cNvPr id="983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5931B5E-6D0B-BE49-AD53-B7181411C0B1}" type="slidenum">
              <a:rPr lang="en-GB" sz="1200">
                <a:solidFill>
                  <a:prstClr val="black"/>
                </a:solidFill>
                <a:latin typeface="Calibri" charset="0"/>
              </a:rPr>
              <a:pPr eaLnBrk="1" hangingPunct="1"/>
              <a:t>8</a:t>
            </a:fld>
            <a:endParaRPr lang="en-GB" sz="1200">
              <a:solidFill>
                <a:prstClr val="black"/>
              </a:solidFill>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GB" dirty="0">
              <a:latin typeface="Calibri" charset="0"/>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88B1DC-BA60-584F-A183-1F185A434A9C}" type="slidenum">
              <a:rPr lang="en-GB" sz="1200">
                <a:solidFill>
                  <a:prstClr val="black"/>
                </a:solidFill>
                <a:latin typeface="Calibri" charset="0"/>
              </a:rPr>
              <a:pPr eaLnBrk="1" hangingPunct="1"/>
              <a:t>10</a:t>
            </a:fld>
            <a:endParaRPr lang="en-GB" sz="1200">
              <a:solidFill>
                <a:prstClr val="black"/>
              </a:solidFill>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GB" dirty="0">
              <a:latin typeface="Calibri" charset="0"/>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88B1DC-BA60-584F-A183-1F185A434A9C}" type="slidenum">
              <a:rPr lang="en-GB" sz="1200">
                <a:solidFill>
                  <a:prstClr val="black"/>
                </a:solidFill>
                <a:latin typeface="Calibri" charset="0"/>
              </a:rPr>
              <a:pPr eaLnBrk="1" hangingPunct="1"/>
              <a:t>11</a:t>
            </a:fld>
            <a:endParaRPr lang="en-GB" sz="1200">
              <a:solidFill>
                <a:prstClr val="black"/>
              </a:solidFill>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GB" dirty="0">
              <a:latin typeface="Calibri" charset="0"/>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88B1DC-BA60-584F-A183-1F185A434A9C}" type="slidenum">
              <a:rPr lang="en-GB" sz="1200">
                <a:solidFill>
                  <a:prstClr val="black"/>
                </a:solidFill>
                <a:latin typeface="Calibri" charset="0"/>
              </a:rPr>
              <a:pPr eaLnBrk="1" hangingPunct="1"/>
              <a:t>12</a:t>
            </a:fld>
            <a:endParaRPr lang="en-GB" sz="1200">
              <a:solidFill>
                <a:prstClr val="black"/>
              </a:solidFill>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807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rtlCol="0">
            <a:normAutofit/>
          </a:bodyPr>
          <a:lstStyle>
            <a:lvl1pPr marL="0" indent="0">
              <a:buNone/>
              <a:defRPr sz="3200"/>
            </a:lvl1pPr>
            <a:lvl2pPr marL="457088" indent="0">
              <a:buNone/>
              <a:defRPr sz="2800"/>
            </a:lvl2pPr>
            <a:lvl3pPr marL="914174" indent="0">
              <a:buNone/>
              <a:defRPr sz="2400"/>
            </a:lvl3pPr>
            <a:lvl4pPr marL="1371261" indent="0">
              <a:buNone/>
              <a:defRPr sz="2000"/>
            </a:lvl4pPr>
            <a:lvl5pPr marL="1828348" indent="0">
              <a:buNone/>
              <a:defRPr sz="2000"/>
            </a:lvl5pPr>
            <a:lvl6pPr marL="2285434" indent="0">
              <a:buNone/>
              <a:defRPr sz="2000"/>
            </a:lvl6pPr>
            <a:lvl7pPr marL="2742522" indent="0">
              <a:buNone/>
              <a:defRPr sz="2000"/>
            </a:lvl7pPr>
            <a:lvl8pPr marL="3199609" indent="0">
              <a:buNone/>
              <a:defRPr sz="2000"/>
            </a:lvl8pPr>
            <a:lvl9pPr marL="3656696" indent="0">
              <a:buNone/>
              <a:defRPr sz="2000"/>
            </a:lvl9pPr>
          </a:lstStyle>
          <a:p>
            <a:pPr lvl="0"/>
            <a:endParaRPr lang="en-US" noProof="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7088" indent="0">
              <a:buNone/>
              <a:defRPr sz="1200"/>
            </a:lvl2pPr>
            <a:lvl3pPr marL="914174" indent="0">
              <a:buNone/>
              <a:defRPr sz="1000"/>
            </a:lvl3pPr>
            <a:lvl4pPr marL="1371261" indent="0">
              <a:buNone/>
              <a:defRPr sz="900"/>
            </a:lvl4pPr>
            <a:lvl5pPr marL="1828348" indent="0">
              <a:buNone/>
              <a:defRPr sz="900"/>
            </a:lvl5pPr>
            <a:lvl6pPr marL="2285434" indent="0">
              <a:buNone/>
              <a:defRPr sz="900"/>
            </a:lvl6pPr>
            <a:lvl7pPr marL="2742522" indent="0">
              <a:buNone/>
              <a:defRPr sz="900"/>
            </a:lvl7pPr>
            <a:lvl8pPr marL="3199609" indent="0">
              <a:buNone/>
              <a:defRPr sz="900"/>
            </a:lvl8pPr>
            <a:lvl9pPr marL="3656696"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480633-7EF6-8E4A-9D23-1DE71F718CCC}" type="datetimeFigureOut">
              <a:rPr lang="en-US"/>
              <a:pPr>
                <a:defRPr/>
              </a:pPr>
              <a:t>02/02/16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FCE441-E9F0-7A49-87FD-E5C6A86C9D7F}" type="slidenum">
              <a:rPr lang="en-US"/>
              <a:pPr>
                <a:defRPr/>
              </a:pPr>
              <a:t>‹#›</a:t>
            </a:fld>
            <a:endParaRPr lang="en-US"/>
          </a:p>
        </p:txBody>
      </p:sp>
    </p:spTree>
    <p:extLst>
      <p:ext uri="{BB962C8B-B14F-4D97-AF65-F5344CB8AC3E}">
        <p14:creationId xmlns:p14="http://schemas.microsoft.com/office/powerpoint/2010/main" val="46578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B07BA6-4280-D94D-8317-6C902ED935E0}" type="datetimeFigureOut">
              <a:rPr lang="en-US"/>
              <a:pPr>
                <a:defRPr/>
              </a:pPr>
              <a:t>02/02/16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60FB0E-EA77-BA40-A317-64D8F2BB5C5D}" type="slidenum">
              <a:rPr lang="en-US"/>
              <a:pPr>
                <a:defRPr/>
              </a:pPr>
              <a:t>‹#›</a:t>
            </a:fld>
            <a:endParaRPr lang="en-US"/>
          </a:p>
        </p:txBody>
      </p:sp>
    </p:spTree>
    <p:extLst>
      <p:ext uri="{BB962C8B-B14F-4D97-AF65-F5344CB8AC3E}">
        <p14:creationId xmlns:p14="http://schemas.microsoft.com/office/powerpoint/2010/main" val="1407105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2"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0F1554-83D8-754A-9306-5184FF0B5C81}" type="datetimeFigureOut">
              <a:rPr lang="en-US"/>
              <a:pPr>
                <a:defRPr/>
              </a:pPr>
              <a:t>02/02/16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246FAE-B797-874A-86F8-1FCF726C385B}" type="slidenum">
              <a:rPr lang="en-US"/>
              <a:pPr>
                <a:defRPr/>
              </a:pPr>
              <a:t>‹#›</a:t>
            </a:fld>
            <a:endParaRPr lang="en-US"/>
          </a:p>
        </p:txBody>
      </p:sp>
    </p:spTree>
    <p:extLst>
      <p:ext uri="{BB962C8B-B14F-4D97-AF65-F5344CB8AC3E}">
        <p14:creationId xmlns:p14="http://schemas.microsoft.com/office/powerpoint/2010/main" val="3823039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 Standard Text Slide">
    <p:spTree>
      <p:nvGrpSpPr>
        <p:cNvPr id="1" name=""/>
        <p:cNvGrpSpPr/>
        <p:nvPr/>
      </p:nvGrpSpPr>
      <p:grpSpPr>
        <a:xfrm>
          <a:off x="0" y="0"/>
          <a:ext cx="0" cy="0"/>
          <a:chOff x="0" y="0"/>
          <a:chExt cx="0" cy="0"/>
        </a:xfrm>
      </p:grpSpPr>
      <p:sp>
        <p:nvSpPr>
          <p:cNvPr id="2" name="Title 1"/>
          <p:cNvSpPr>
            <a:spLocks noGrp="1"/>
          </p:cNvSpPr>
          <p:nvPr>
            <p:ph type="title"/>
          </p:nvPr>
        </p:nvSpPr>
        <p:spPr>
          <a:xfrm>
            <a:off x="1809818" y="1484784"/>
            <a:ext cx="6471678" cy="720080"/>
          </a:xfrm>
          <a:blipFill>
            <a:blip r:embed="rId2" cstate="email"/>
            <a:stretch>
              <a:fillRect/>
            </a:stretch>
          </a:blipFill>
          <a:ln w="28575">
            <a:noFill/>
          </a:ln>
        </p:spPr>
        <p:txBody>
          <a:bodyPr>
            <a:noAutofit/>
          </a:bodyPr>
          <a:lstStyle>
            <a:lvl1pPr>
              <a:lnSpc>
                <a:spcPts val="2698"/>
              </a:lnSpc>
              <a:defRPr lang="en-GB" spc="-100"/>
            </a:lvl1pPr>
          </a:lstStyle>
          <a:p>
            <a:pPr lvl="0"/>
            <a:r>
              <a:rPr lang="en-US" dirty="0" smtClean="0"/>
              <a:t>Click to edit Master title style</a:t>
            </a:r>
            <a:endParaRPr lang="en-GB" dirty="0"/>
          </a:p>
        </p:txBody>
      </p:sp>
      <p:sp>
        <p:nvSpPr>
          <p:cNvPr id="3" name="Content Placeholder 2"/>
          <p:cNvSpPr>
            <a:spLocks noGrp="1"/>
          </p:cNvSpPr>
          <p:nvPr>
            <p:ph idx="1"/>
          </p:nvPr>
        </p:nvSpPr>
        <p:spPr>
          <a:xfrm>
            <a:off x="1807425" y="3040385"/>
            <a:ext cx="6480000" cy="2304256"/>
          </a:xfrm>
        </p:spPr>
        <p:txBody>
          <a:bodyPr lIns="107973"/>
          <a:lstStyle>
            <a:lvl1pPr marL="0" indent="0">
              <a:buNone/>
              <a:defRPr/>
            </a:lvl1pPr>
            <a:lvl2pPr marL="180931" indent="0">
              <a:buNone/>
              <a:defRPr/>
            </a:lvl2pPr>
            <a:lvl3pPr marL="449152" indent="0">
              <a:buNone/>
              <a:defRPr/>
            </a:lvl3pPr>
            <a:lvl4pPr marL="630082" indent="0">
              <a:buNone/>
              <a:defRPr/>
            </a:lvl4pPr>
            <a:lvl5pPr marL="896716"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5"/>
          <p:cNvSpPr>
            <a:spLocks noGrp="1"/>
          </p:cNvSpPr>
          <p:nvPr>
            <p:ph type="body" sz="quarter" idx="10"/>
          </p:nvPr>
        </p:nvSpPr>
        <p:spPr>
          <a:xfrm>
            <a:off x="1809039" y="2175181"/>
            <a:ext cx="6480175" cy="648072"/>
          </a:xfrm>
          <a:blipFill>
            <a:blip r:embed="rId2" cstate="email"/>
            <a:stretch>
              <a:fillRect/>
            </a:stretch>
          </a:blipFill>
        </p:spPr>
        <p:txBody>
          <a:bodyPr lIns="107973"/>
          <a:lstStyle>
            <a:lvl1pPr marL="0" indent="0">
              <a:lnSpc>
                <a:spcPts val="2698"/>
              </a:lnSpc>
              <a:spcBef>
                <a:spcPts val="0"/>
              </a:spcBef>
              <a:buNone/>
              <a:defRPr lang="en-US" sz="2600" i="1" kern="1200" spc="-100" baseline="0" dirty="0" smtClean="0">
                <a:solidFill>
                  <a:srgbClr val="621B40"/>
                </a:solidFill>
                <a:latin typeface="Arial" pitchFamily="34" charset="0"/>
                <a:ea typeface="+mj-ea"/>
                <a:cs typeface="Arial" pitchFamily="34" charset="0"/>
              </a:defRPr>
            </a:lvl1pPr>
          </a:lstStyle>
          <a:p>
            <a:pPr lvl="0"/>
            <a:r>
              <a:rPr lang="en-US" dirty="0" smtClean="0"/>
              <a:t>Click to edit </a:t>
            </a:r>
          </a:p>
          <a:p>
            <a:pPr lvl="0"/>
            <a:r>
              <a:rPr lang="en-US" dirty="0" smtClean="0"/>
              <a:t>subtitle</a:t>
            </a:r>
          </a:p>
        </p:txBody>
      </p:sp>
    </p:spTree>
    <p:extLst>
      <p:ext uri="{BB962C8B-B14F-4D97-AF65-F5344CB8AC3E}">
        <p14:creationId xmlns:p14="http://schemas.microsoft.com/office/powerpoint/2010/main" val="3711401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809818" y="1484784"/>
            <a:ext cx="6471678" cy="720080"/>
          </a:xfrm>
          <a:blipFill>
            <a:blip r:embed="rId2" cstate="email"/>
            <a:stretch>
              <a:fillRect/>
            </a:stretch>
          </a:blipFill>
          <a:ln w="28575">
            <a:noFill/>
          </a:ln>
        </p:spPr>
        <p:txBody>
          <a:bodyPr>
            <a:noAutofit/>
          </a:bodyPr>
          <a:lstStyle>
            <a:lvl1pPr>
              <a:lnSpc>
                <a:spcPts val="2700"/>
              </a:lnSpc>
              <a:defRPr lang="en-GB" sz="2600" spc="-100"/>
            </a:lvl1pPr>
          </a:lstStyle>
          <a:p>
            <a:pPr lvl="0"/>
            <a:r>
              <a:rPr lang="en-US" dirty="0" smtClean="0"/>
              <a:t>Click to edit Master title style</a:t>
            </a:r>
            <a:endParaRPr lang="en-GB" dirty="0"/>
          </a:p>
        </p:txBody>
      </p:sp>
      <p:sp>
        <p:nvSpPr>
          <p:cNvPr id="6" name="Text Placeholder 5"/>
          <p:cNvSpPr>
            <a:spLocks noGrp="1"/>
          </p:cNvSpPr>
          <p:nvPr>
            <p:ph type="body" sz="quarter" idx="10"/>
          </p:nvPr>
        </p:nvSpPr>
        <p:spPr>
          <a:xfrm>
            <a:off x="1809037" y="2183598"/>
            <a:ext cx="6480175" cy="648072"/>
          </a:xfrm>
          <a:blipFill>
            <a:blip r:embed="rId2" cstate="email"/>
            <a:stretch>
              <a:fillRect/>
            </a:stretch>
          </a:blipFill>
        </p:spPr>
        <p:txBody>
          <a:bodyPr lIns="108000"/>
          <a:lstStyle>
            <a:lvl1pPr marL="0" indent="0">
              <a:lnSpc>
                <a:spcPts val="2700"/>
              </a:lnSpc>
              <a:buNone/>
              <a:defRPr lang="en-US" sz="2600" i="1" kern="1200" spc="-100" baseline="0" dirty="0" smtClean="0">
                <a:solidFill>
                  <a:srgbClr val="621B40"/>
                </a:solidFill>
                <a:latin typeface="Arial" pitchFamily="34" charset="0"/>
                <a:ea typeface="+mj-ea"/>
                <a:cs typeface="Arial" pitchFamily="34" charset="0"/>
              </a:defRPr>
            </a:lvl1pPr>
          </a:lstStyle>
          <a:p>
            <a:pPr lvl="0"/>
            <a:r>
              <a:rPr lang="en-US" dirty="0" smtClean="0"/>
              <a:t>Click to edit </a:t>
            </a:r>
          </a:p>
          <a:p>
            <a:pPr lvl="0"/>
            <a:r>
              <a:rPr lang="en-US" dirty="0" smtClean="0"/>
              <a:t>subtitle</a:t>
            </a:r>
          </a:p>
        </p:txBody>
      </p:sp>
    </p:spTree>
    <p:extLst>
      <p:ext uri="{BB962C8B-B14F-4D97-AF65-F5344CB8AC3E}">
        <p14:creationId xmlns:p14="http://schemas.microsoft.com/office/powerpoint/2010/main" val="427842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457088" indent="0" algn="ctr">
              <a:buNone/>
              <a:defRPr>
                <a:solidFill>
                  <a:schemeClr val="tx1">
                    <a:tint val="75000"/>
                  </a:schemeClr>
                </a:solidFill>
              </a:defRPr>
            </a:lvl2pPr>
            <a:lvl3pPr marL="914174" indent="0" algn="ctr">
              <a:buNone/>
              <a:defRPr>
                <a:solidFill>
                  <a:schemeClr val="tx1">
                    <a:tint val="75000"/>
                  </a:schemeClr>
                </a:solidFill>
              </a:defRPr>
            </a:lvl3pPr>
            <a:lvl4pPr marL="1371261" indent="0" algn="ctr">
              <a:buNone/>
              <a:defRPr>
                <a:solidFill>
                  <a:schemeClr val="tx1">
                    <a:tint val="75000"/>
                  </a:schemeClr>
                </a:solidFill>
              </a:defRPr>
            </a:lvl4pPr>
            <a:lvl5pPr marL="1828348" indent="0" algn="ctr">
              <a:buNone/>
              <a:defRPr>
                <a:solidFill>
                  <a:schemeClr val="tx1">
                    <a:tint val="75000"/>
                  </a:schemeClr>
                </a:solidFill>
              </a:defRPr>
            </a:lvl5pPr>
            <a:lvl6pPr marL="2285434" indent="0" algn="ctr">
              <a:buNone/>
              <a:defRPr>
                <a:solidFill>
                  <a:schemeClr val="tx1">
                    <a:tint val="75000"/>
                  </a:schemeClr>
                </a:solidFill>
              </a:defRPr>
            </a:lvl6pPr>
            <a:lvl7pPr marL="2742522" indent="0" algn="ctr">
              <a:buNone/>
              <a:defRPr>
                <a:solidFill>
                  <a:schemeClr val="tx1">
                    <a:tint val="75000"/>
                  </a:schemeClr>
                </a:solidFill>
              </a:defRPr>
            </a:lvl7pPr>
            <a:lvl8pPr marL="3199609" indent="0" algn="ctr">
              <a:buNone/>
              <a:defRPr>
                <a:solidFill>
                  <a:schemeClr val="tx1">
                    <a:tint val="75000"/>
                  </a:schemeClr>
                </a:solidFill>
              </a:defRPr>
            </a:lvl8pPr>
            <a:lvl9pPr marL="3656696"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613A427-BB0A-5C46-8ED1-AE7223D9A819}" type="datetimeFigureOut">
              <a:rPr lang="en-US"/>
              <a:pPr>
                <a:defRPr/>
              </a:pPr>
              <a:t>02/02/16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296ADA-76E7-CB4C-8EA4-BBACC2614E2E}" type="slidenum">
              <a:rPr lang="en-US"/>
              <a:pPr>
                <a:defRPr/>
              </a:pPr>
              <a:t>‹#›</a:t>
            </a:fld>
            <a:endParaRPr lang="en-US"/>
          </a:p>
        </p:txBody>
      </p:sp>
    </p:spTree>
    <p:extLst>
      <p:ext uri="{BB962C8B-B14F-4D97-AF65-F5344CB8AC3E}">
        <p14:creationId xmlns:p14="http://schemas.microsoft.com/office/powerpoint/2010/main" val="2652648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832029-1FA8-7344-BA5D-74A450D42394}" type="datetimeFigureOut">
              <a:rPr lang="en-US"/>
              <a:pPr>
                <a:defRPr/>
              </a:pPr>
              <a:t>02/02/16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66477F-5DB1-6744-8C48-55CAD71850A2}" type="slidenum">
              <a:rPr lang="en-US"/>
              <a:pPr>
                <a:defRPr/>
              </a:pPr>
              <a:t>‹#›</a:t>
            </a:fld>
            <a:endParaRPr lang="en-US"/>
          </a:p>
        </p:txBody>
      </p:sp>
    </p:spTree>
    <p:extLst>
      <p:ext uri="{BB962C8B-B14F-4D97-AF65-F5344CB8AC3E}">
        <p14:creationId xmlns:p14="http://schemas.microsoft.com/office/powerpoint/2010/main" val="3513855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088" indent="0">
              <a:buNone/>
              <a:defRPr sz="1800">
                <a:solidFill>
                  <a:schemeClr val="tx1">
                    <a:tint val="75000"/>
                  </a:schemeClr>
                </a:solidFill>
              </a:defRPr>
            </a:lvl2pPr>
            <a:lvl3pPr marL="914174" indent="0">
              <a:buNone/>
              <a:defRPr sz="1600">
                <a:solidFill>
                  <a:schemeClr val="tx1">
                    <a:tint val="75000"/>
                  </a:schemeClr>
                </a:solidFill>
              </a:defRPr>
            </a:lvl3pPr>
            <a:lvl4pPr marL="1371261" indent="0">
              <a:buNone/>
              <a:defRPr sz="1400">
                <a:solidFill>
                  <a:schemeClr val="tx1">
                    <a:tint val="75000"/>
                  </a:schemeClr>
                </a:solidFill>
              </a:defRPr>
            </a:lvl4pPr>
            <a:lvl5pPr marL="1828348" indent="0">
              <a:buNone/>
              <a:defRPr sz="1400">
                <a:solidFill>
                  <a:schemeClr val="tx1">
                    <a:tint val="75000"/>
                  </a:schemeClr>
                </a:solidFill>
              </a:defRPr>
            </a:lvl5pPr>
            <a:lvl6pPr marL="2285434" indent="0">
              <a:buNone/>
              <a:defRPr sz="1400">
                <a:solidFill>
                  <a:schemeClr val="tx1">
                    <a:tint val="75000"/>
                  </a:schemeClr>
                </a:solidFill>
              </a:defRPr>
            </a:lvl6pPr>
            <a:lvl7pPr marL="2742522" indent="0">
              <a:buNone/>
              <a:defRPr sz="1400">
                <a:solidFill>
                  <a:schemeClr val="tx1">
                    <a:tint val="75000"/>
                  </a:schemeClr>
                </a:solidFill>
              </a:defRPr>
            </a:lvl7pPr>
            <a:lvl8pPr marL="3199609" indent="0">
              <a:buNone/>
              <a:defRPr sz="1400">
                <a:solidFill>
                  <a:schemeClr val="tx1">
                    <a:tint val="75000"/>
                  </a:schemeClr>
                </a:solidFill>
              </a:defRPr>
            </a:lvl8pPr>
            <a:lvl9pPr marL="3656696"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82A8592-8C8C-5742-8A88-132B6A3C1712}" type="datetimeFigureOut">
              <a:rPr lang="en-US"/>
              <a:pPr>
                <a:defRPr/>
              </a:pPr>
              <a:t>02/02/16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BBADEE-44E1-BD45-914A-A59BE00A0697}" type="slidenum">
              <a:rPr lang="en-US"/>
              <a:pPr>
                <a:defRPr/>
              </a:pPr>
              <a:t>‹#›</a:t>
            </a:fld>
            <a:endParaRPr lang="en-US"/>
          </a:p>
        </p:txBody>
      </p:sp>
    </p:spTree>
    <p:extLst>
      <p:ext uri="{BB962C8B-B14F-4D97-AF65-F5344CB8AC3E}">
        <p14:creationId xmlns:p14="http://schemas.microsoft.com/office/powerpoint/2010/main" val="66609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6AB7400-661D-8641-A2E1-1432F2D916B2}" type="datetimeFigureOut">
              <a:rPr lang="en-US"/>
              <a:pPr>
                <a:defRPr/>
              </a:pPr>
              <a:t>02/02/16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965724-DD7E-754A-8767-C071B837C4EC}" type="slidenum">
              <a:rPr lang="en-US"/>
              <a:pPr>
                <a:defRPr/>
              </a:pPr>
              <a:t>‹#›</a:t>
            </a:fld>
            <a:endParaRPr lang="en-US"/>
          </a:p>
        </p:txBody>
      </p:sp>
    </p:spTree>
    <p:extLst>
      <p:ext uri="{BB962C8B-B14F-4D97-AF65-F5344CB8AC3E}">
        <p14:creationId xmlns:p14="http://schemas.microsoft.com/office/powerpoint/2010/main" val="3496725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5"/>
            <a:ext cx="4040188" cy="639762"/>
          </a:xfrm>
        </p:spPr>
        <p:txBody>
          <a:bodyPr anchor="b"/>
          <a:lstStyle>
            <a:lvl1pPr marL="0" indent="0">
              <a:buNone/>
              <a:defRPr sz="2400" b="1"/>
            </a:lvl1pPr>
            <a:lvl2pPr marL="457088" indent="0">
              <a:buNone/>
              <a:defRPr sz="2000" b="1"/>
            </a:lvl2pPr>
            <a:lvl3pPr marL="914174" indent="0">
              <a:buNone/>
              <a:defRPr sz="1800" b="1"/>
            </a:lvl3pPr>
            <a:lvl4pPr marL="1371261" indent="0">
              <a:buNone/>
              <a:defRPr sz="1600" b="1"/>
            </a:lvl4pPr>
            <a:lvl5pPr marL="1828348" indent="0">
              <a:buNone/>
              <a:defRPr sz="1600" b="1"/>
            </a:lvl5pPr>
            <a:lvl6pPr marL="2285434" indent="0">
              <a:buNone/>
              <a:defRPr sz="1600" b="1"/>
            </a:lvl6pPr>
            <a:lvl7pPr marL="2742522" indent="0">
              <a:buNone/>
              <a:defRPr sz="1600" b="1"/>
            </a:lvl7pPr>
            <a:lvl8pPr marL="3199609" indent="0">
              <a:buNone/>
              <a:defRPr sz="1600" b="1"/>
            </a:lvl8pPr>
            <a:lvl9pPr marL="3656696"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5"/>
            <a:ext cx="4041775" cy="639762"/>
          </a:xfrm>
        </p:spPr>
        <p:txBody>
          <a:bodyPr anchor="b"/>
          <a:lstStyle>
            <a:lvl1pPr marL="0" indent="0">
              <a:buNone/>
              <a:defRPr sz="2400" b="1"/>
            </a:lvl1pPr>
            <a:lvl2pPr marL="457088" indent="0">
              <a:buNone/>
              <a:defRPr sz="2000" b="1"/>
            </a:lvl2pPr>
            <a:lvl3pPr marL="914174" indent="0">
              <a:buNone/>
              <a:defRPr sz="1800" b="1"/>
            </a:lvl3pPr>
            <a:lvl4pPr marL="1371261" indent="0">
              <a:buNone/>
              <a:defRPr sz="1600" b="1"/>
            </a:lvl4pPr>
            <a:lvl5pPr marL="1828348" indent="0">
              <a:buNone/>
              <a:defRPr sz="1600" b="1"/>
            </a:lvl5pPr>
            <a:lvl6pPr marL="2285434" indent="0">
              <a:buNone/>
              <a:defRPr sz="1600" b="1"/>
            </a:lvl6pPr>
            <a:lvl7pPr marL="2742522" indent="0">
              <a:buNone/>
              <a:defRPr sz="1600" b="1"/>
            </a:lvl7pPr>
            <a:lvl8pPr marL="3199609" indent="0">
              <a:buNone/>
              <a:defRPr sz="1600" b="1"/>
            </a:lvl8pPr>
            <a:lvl9pPr marL="3656696"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C125011-6D33-334D-8B9D-DE471C8337A8}" type="datetimeFigureOut">
              <a:rPr lang="en-US"/>
              <a:pPr>
                <a:defRPr/>
              </a:pPr>
              <a:t>02/02/16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44FFB2D-A316-B545-8232-F84063941B39}" type="slidenum">
              <a:rPr lang="en-US"/>
              <a:pPr>
                <a:defRPr/>
              </a:pPr>
              <a:t>‹#›</a:t>
            </a:fld>
            <a:endParaRPr lang="en-US"/>
          </a:p>
        </p:txBody>
      </p:sp>
    </p:spTree>
    <p:extLst>
      <p:ext uri="{BB962C8B-B14F-4D97-AF65-F5344CB8AC3E}">
        <p14:creationId xmlns:p14="http://schemas.microsoft.com/office/powerpoint/2010/main" val="4214680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EDB8F85-405B-E847-A038-F7C1FEFB7583}" type="datetimeFigureOut">
              <a:rPr lang="en-US"/>
              <a:pPr>
                <a:defRPr/>
              </a:pPr>
              <a:t>02/02/16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C0CFBD4-835A-194B-803A-D125D7974E9D}" type="slidenum">
              <a:rPr lang="en-US"/>
              <a:pPr>
                <a:defRPr/>
              </a:pPr>
              <a:t>‹#›</a:t>
            </a:fld>
            <a:endParaRPr lang="en-US"/>
          </a:p>
        </p:txBody>
      </p:sp>
    </p:spTree>
    <p:extLst>
      <p:ext uri="{BB962C8B-B14F-4D97-AF65-F5344CB8AC3E}">
        <p14:creationId xmlns:p14="http://schemas.microsoft.com/office/powerpoint/2010/main" val="935067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1332D7-0887-8F47-892B-CDE8ABBBEE47}" type="datetimeFigureOut">
              <a:rPr lang="en-US"/>
              <a:pPr>
                <a:defRPr/>
              </a:pPr>
              <a:t>02/02/16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292B0BE-E392-394A-989C-BA06E9DE1967}" type="slidenum">
              <a:rPr lang="en-US"/>
              <a:pPr>
                <a:defRPr/>
              </a:pPr>
              <a:t>‹#›</a:t>
            </a:fld>
            <a:endParaRPr lang="en-US"/>
          </a:p>
        </p:txBody>
      </p:sp>
    </p:spTree>
    <p:extLst>
      <p:ext uri="{BB962C8B-B14F-4D97-AF65-F5344CB8AC3E}">
        <p14:creationId xmlns:p14="http://schemas.microsoft.com/office/powerpoint/2010/main" val="422147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8" indent="0">
              <a:buNone/>
              <a:defRPr sz="1200"/>
            </a:lvl2pPr>
            <a:lvl3pPr marL="914174" indent="0">
              <a:buNone/>
              <a:defRPr sz="1000"/>
            </a:lvl3pPr>
            <a:lvl4pPr marL="1371261" indent="0">
              <a:buNone/>
              <a:defRPr sz="900"/>
            </a:lvl4pPr>
            <a:lvl5pPr marL="1828348" indent="0">
              <a:buNone/>
              <a:defRPr sz="900"/>
            </a:lvl5pPr>
            <a:lvl6pPr marL="2285434" indent="0">
              <a:buNone/>
              <a:defRPr sz="900"/>
            </a:lvl6pPr>
            <a:lvl7pPr marL="2742522" indent="0">
              <a:buNone/>
              <a:defRPr sz="900"/>
            </a:lvl7pPr>
            <a:lvl8pPr marL="3199609" indent="0">
              <a:buNone/>
              <a:defRPr sz="900"/>
            </a:lvl8pPr>
            <a:lvl9pPr marL="3656696"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334902-6632-8249-A78E-5CDEABC7A7C6}" type="datetimeFigureOut">
              <a:rPr lang="en-US"/>
              <a:pPr>
                <a:defRPr/>
              </a:pPr>
              <a:t>02/02/16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505DD5-0700-C64A-852F-F0079E9A2625}" type="slidenum">
              <a:rPr lang="en-US"/>
              <a:pPr>
                <a:defRPr/>
              </a:pPr>
              <a:t>‹#›</a:t>
            </a:fld>
            <a:endParaRPr lang="en-US"/>
          </a:p>
        </p:txBody>
      </p:sp>
    </p:spTree>
    <p:extLst>
      <p:ext uri="{BB962C8B-B14F-4D97-AF65-F5344CB8AC3E}">
        <p14:creationId xmlns:p14="http://schemas.microsoft.com/office/powerpoint/2010/main" val="401255114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2" Type="http://schemas.openxmlformats.org/officeDocument/2006/relationships/slideLayout" Target="../slideLayouts/slideLayout13.xml"/><Relationship Id="rId13" Type="http://schemas.openxmlformats.org/officeDocument/2006/relationships/slideLayout" Target="../slideLayouts/slideLayout14.xml"/><Relationship Id="rId14" Type="http://schemas.openxmlformats.org/officeDocument/2006/relationships/theme" Target="../theme/theme2.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781399"/>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7" tIns="45709" rIns="91417" bIns="45709"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7" tIns="45709" rIns="91417" bIns="45709"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17" tIns="45709" rIns="91417" bIns="45709" numCol="1" anchor="ctr" anchorCtr="0" compatLnSpc="1">
            <a:prstTxWarp prst="textNoShape">
              <a:avLst/>
            </a:prstTxWarp>
          </a:bodyPr>
          <a:lstStyle>
            <a:lvl1pPr>
              <a:defRPr sz="1200">
                <a:solidFill>
                  <a:srgbClr val="898989"/>
                </a:solidFill>
                <a:latin typeface="Calibri" charset="0"/>
                <a:cs typeface="Arial" charset="0"/>
              </a:defRPr>
            </a:lvl1pPr>
          </a:lstStyle>
          <a:p>
            <a:pPr defTabSz="455613" fontAlgn="base">
              <a:spcBef>
                <a:spcPct val="0"/>
              </a:spcBef>
              <a:spcAft>
                <a:spcPct val="0"/>
              </a:spcAft>
              <a:defRPr/>
            </a:pPr>
            <a:fld id="{7AF23F22-A631-644E-A7AC-D108097D49B8}" type="datetimeFigureOut">
              <a:rPr lang="en-US">
                <a:ea typeface="ＭＳ Ｐゴシック" charset="0"/>
              </a:rPr>
              <a:pPr defTabSz="455613" fontAlgn="base">
                <a:spcBef>
                  <a:spcPct val="0"/>
                </a:spcBef>
                <a:spcAft>
                  <a:spcPct val="0"/>
                </a:spcAft>
                <a:defRPr/>
              </a:pPr>
              <a:t>02/02/16</a:t>
            </a:fld>
            <a:endParaRPr lang="en-US">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17" tIns="45709" rIns="91417" bIns="45709" numCol="1" anchor="ctr" anchorCtr="0" compatLnSpc="1">
            <a:prstTxWarp prst="textNoShape">
              <a:avLst/>
            </a:prstTxWarp>
          </a:bodyPr>
          <a:lstStyle>
            <a:lvl1pPr algn="ctr">
              <a:defRPr sz="1200">
                <a:solidFill>
                  <a:srgbClr val="898989"/>
                </a:solidFill>
                <a:latin typeface="Calibri" charset="0"/>
                <a:cs typeface="Arial" charset="0"/>
              </a:defRPr>
            </a:lvl1pPr>
          </a:lstStyle>
          <a:p>
            <a:pPr defTabSz="455613" fontAlgn="base">
              <a:spcBef>
                <a:spcPct val="0"/>
              </a:spcBef>
              <a:spcAft>
                <a:spcPct val="0"/>
              </a:spcAft>
              <a:defRPr/>
            </a:pPr>
            <a:endParaRPr lang="en-US">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17" tIns="45709" rIns="91417" bIns="45709" numCol="1" anchor="ctr" anchorCtr="0" compatLnSpc="1">
            <a:prstTxWarp prst="textNoShape">
              <a:avLst/>
            </a:prstTxWarp>
          </a:bodyPr>
          <a:lstStyle>
            <a:lvl1pPr algn="r">
              <a:defRPr sz="1200">
                <a:solidFill>
                  <a:srgbClr val="898989"/>
                </a:solidFill>
                <a:latin typeface="Calibri" charset="0"/>
                <a:cs typeface="Arial" charset="0"/>
              </a:defRPr>
            </a:lvl1pPr>
          </a:lstStyle>
          <a:p>
            <a:pPr defTabSz="455613" fontAlgn="base">
              <a:spcBef>
                <a:spcPct val="0"/>
              </a:spcBef>
              <a:spcAft>
                <a:spcPct val="0"/>
              </a:spcAft>
              <a:defRPr/>
            </a:pPr>
            <a:fld id="{5E9B6DEF-EF1B-C14E-8EB7-F38B836C97EB}" type="slidenum">
              <a:rPr lang="en-US">
                <a:ea typeface="ＭＳ Ｐゴシック" charset="0"/>
              </a:rPr>
              <a:pPr defTabSz="455613"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304082056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5613"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5613"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5613"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088" algn="ctr" defTabSz="457088" rtl="0" fontAlgn="base">
        <a:spcBef>
          <a:spcPct val="0"/>
        </a:spcBef>
        <a:spcAft>
          <a:spcPct val="0"/>
        </a:spcAft>
        <a:defRPr sz="4400">
          <a:solidFill>
            <a:schemeClr val="tx1"/>
          </a:solidFill>
          <a:latin typeface="Calibri" pitchFamily="34" charset="0"/>
        </a:defRPr>
      </a:lvl6pPr>
      <a:lvl7pPr marL="914174" algn="ctr" defTabSz="457088" rtl="0" fontAlgn="base">
        <a:spcBef>
          <a:spcPct val="0"/>
        </a:spcBef>
        <a:spcAft>
          <a:spcPct val="0"/>
        </a:spcAft>
        <a:defRPr sz="4400">
          <a:solidFill>
            <a:schemeClr val="tx1"/>
          </a:solidFill>
          <a:latin typeface="Calibri" pitchFamily="34" charset="0"/>
        </a:defRPr>
      </a:lvl7pPr>
      <a:lvl8pPr marL="1371261" algn="ctr" defTabSz="457088" rtl="0" fontAlgn="base">
        <a:spcBef>
          <a:spcPct val="0"/>
        </a:spcBef>
        <a:spcAft>
          <a:spcPct val="0"/>
        </a:spcAft>
        <a:defRPr sz="4400">
          <a:solidFill>
            <a:schemeClr val="tx1"/>
          </a:solidFill>
          <a:latin typeface="Calibri" pitchFamily="34" charset="0"/>
        </a:defRPr>
      </a:lvl8pPr>
      <a:lvl9pPr marL="1828348" algn="ctr" defTabSz="457088" rtl="0" fontAlgn="base">
        <a:spcBef>
          <a:spcPct val="0"/>
        </a:spcBef>
        <a:spcAft>
          <a:spcPct val="0"/>
        </a:spcAft>
        <a:defRPr sz="4400">
          <a:solidFill>
            <a:schemeClr val="tx1"/>
          </a:solidFill>
          <a:latin typeface="Calibri" pitchFamily="34" charset="0"/>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3978" indent="-228543" algn="l" defTabSz="457088" rtl="0" eaLnBrk="1" latinLnBrk="0" hangingPunct="1">
        <a:spcBef>
          <a:spcPct val="20000"/>
        </a:spcBef>
        <a:buFont typeface="Arial"/>
        <a:buChar char="•"/>
        <a:defRPr sz="2000" kern="1200">
          <a:solidFill>
            <a:schemeClr val="tx1"/>
          </a:solidFill>
          <a:latin typeface="+mn-lt"/>
          <a:ea typeface="+mn-ea"/>
          <a:cs typeface="+mn-cs"/>
        </a:defRPr>
      </a:lvl6pPr>
      <a:lvl7pPr marL="2971065" indent="-228543" algn="l" defTabSz="457088" rtl="0" eaLnBrk="1" latinLnBrk="0" hangingPunct="1">
        <a:spcBef>
          <a:spcPct val="20000"/>
        </a:spcBef>
        <a:buFont typeface="Arial"/>
        <a:buChar char="•"/>
        <a:defRPr sz="2000" kern="1200">
          <a:solidFill>
            <a:schemeClr val="tx1"/>
          </a:solidFill>
          <a:latin typeface="+mn-lt"/>
          <a:ea typeface="+mn-ea"/>
          <a:cs typeface="+mn-cs"/>
        </a:defRPr>
      </a:lvl7pPr>
      <a:lvl8pPr marL="3428152" indent="-228543" algn="l" defTabSz="457088" rtl="0" eaLnBrk="1" latinLnBrk="0" hangingPunct="1">
        <a:spcBef>
          <a:spcPct val="20000"/>
        </a:spcBef>
        <a:buFont typeface="Arial"/>
        <a:buChar char="•"/>
        <a:defRPr sz="2000" kern="1200">
          <a:solidFill>
            <a:schemeClr val="tx1"/>
          </a:solidFill>
          <a:latin typeface="+mn-lt"/>
          <a:ea typeface="+mn-ea"/>
          <a:cs typeface="+mn-cs"/>
        </a:defRPr>
      </a:lvl8pPr>
      <a:lvl9pPr marL="3885239" indent="-228543" algn="l" defTabSz="45708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88" rtl="0" eaLnBrk="1" latinLnBrk="0" hangingPunct="1">
        <a:defRPr sz="1800" kern="1200">
          <a:solidFill>
            <a:schemeClr val="tx1"/>
          </a:solidFill>
          <a:latin typeface="+mn-lt"/>
          <a:ea typeface="+mn-ea"/>
          <a:cs typeface="+mn-cs"/>
        </a:defRPr>
      </a:lvl1pPr>
      <a:lvl2pPr marL="457088" algn="l" defTabSz="457088" rtl="0" eaLnBrk="1" latinLnBrk="0" hangingPunct="1">
        <a:defRPr sz="1800" kern="1200">
          <a:solidFill>
            <a:schemeClr val="tx1"/>
          </a:solidFill>
          <a:latin typeface="+mn-lt"/>
          <a:ea typeface="+mn-ea"/>
          <a:cs typeface="+mn-cs"/>
        </a:defRPr>
      </a:lvl2pPr>
      <a:lvl3pPr marL="914174" algn="l" defTabSz="457088" rtl="0" eaLnBrk="1" latinLnBrk="0" hangingPunct="1">
        <a:defRPr sz="1800" kern="1200">
          <a:solidFill>
            <a:schemeClr val="tx1"/>
          </a:solidFill>
          <a:latin typeface="+mn-lt"/>
          <a:ea typeface="+mn-ea"/>
          <a:cs typeface="+mn-cs"/>
        </a:defRPr>
      </a:lvl3pPr>
      <a:lvl4pPr marL="1371261" algn="l" defTabSz="457088" rtl="0" eaLnBrk="1" latinLnBrk="0" hangingPunct="1">
        <a:defRPr sz="1800" kern="1200">
          <a:solidFill>
            <a:schemeClr val="tx1"/>
          </a:solidFill>
          <a:latin typeface="+mn-lt"/>
          <a:ea typeface="+mn-ea"/>
          <a:cs typeface="+mn-cs"/>
        </a:defRPr>
      </a:lvl4pPr>
      <a:lvl5pPr marL="1828348" algn="l" defTabSz="457088" rtl="0" eaLnBrk="1" latinLnBrk="0" hangingPunct="1">
        <a:defRPr sz="1800" kern="1200">
          <a:solidFill>
            <a:schemeClr val="tx1"/>
          </a:solidFill>
          <a:latin typeface="+mn-lt"/>
          <a:ea typeface="+mn-ea"/>
          <a:cs typeface="+mn-cs"/>
        </a:defRPr>
      </a:lvl5pPr>
      <a:lvl6pPr marL="2285434" algn="l" defTabSz="457088" rtl="0" eaLnBrk="1" latinLnBrk="0" hangingPunct="1">
        <a:defRPr sz="1800" kern="1200">
          <a:solidFill>
            <a:schemeClr val="tx1"/>
          </a:solidFill>
          <a:latin typeface="+mn-lt"/>
          <a:ea typeface="+mn-ea"/>
          <a:cs typeface="+mn-cs"/>
        </a:defRPr>
      </a:lvl6pPr>
      <a:lvl7pPr marL="2742522" algn="l" defTabSz="457088" rtl="0" eaLnBrk="1" latinLnBrk="0" hangingPunct="1">
        <a:defRPr sz="1800" kern="1200">
          <a:solidFill>
            <a:schemeClr val="tx1"/>
          </a:solidFill>
          <a:latin typeface="+mn-lt"/>
          <a:ea typeface="+mn-ea"/>
          <a:cs typeface="+mn-cs"/>
        </a:defRPr>
      </a:lvl7pPr>
      <a:lvl8pPr marL="3199609" algn="l" defTabSz="457088" rtl="0" eaLnBrk="1" latinLnBrk="0" hangingPunct="1">
        <a:defRPr sz="1800" kern="1200">
          <a:solidFill>
            <a:schemeClr val="tx1"/>
          </a:solidFill>
          <a:latin typeface="+mn-lt"/>
          <a:ea typeface="+mn-ea"/>
          <a:cs typeface="+mn-cs"/>
        </a:defRPr>
      </a:lvl8pPr>
      <a:lvl9pPr marL="3656696" algn="l" defTabSz="45708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35.jpg"/><Relationship Id="rId5" Type="http://schemas.openxmlformats.org/officeDocument/2006/relationships/image" Target="../media/image36.jpg"/><Relationship Id="rId6" Type="http://schemas.openxmlformats.org/officeDocument/2006/relationships/image" Target="../media/image37.jp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hyperlink" Target="http://www.shu.ac.uk/research/cses/" TargetMode="External"/><Relationship Id="rId4" Type="http://schemas.openxmlformats.org/officeDocument/2006/relationships/hyperlink" Target="http://www.movemoresheffield.com/" TargetMode="External"/><Relationship Id="rId5" Type="http://schemas.openxmlformats.org/officeDocument/2006/relationships/image" Target="../media/image42.png"/><Relationship Id="rId6" Type="http://schemas.openxmlformats.org/officeDocument/2006/relationships/image" Target="../media/image3.png"/><Relationship Id="rId7" Type="http://schemas.openxmlformats.org/officeDocument/2006/relationships/image" Target="../media/image43.jpeg"/><Relationship Id="rId8" Type="http://schemas.openxmlformats.org/officeDocument/2006/relationships/image" Target="../media/image44.jp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1" Type="http://schemas.openxmlformats.org/officeDocument/2006/relationships/image" Target="../media/image16.jpeg"/><Relationship Id="rId12" Type="http://schemas.openxmlformats.org/officeDocument/2006/relationships/image" Target="../media/image17.png"/><Relationship Id="rId13" Type="http://schemas.openxmlformats.org/officeDocument/2006/relationships/hyperlink" Target="https://www.google.co.uk/url?sa=i&amp;rct=j&amp;q=&amp;esrc=s&amp;frm=1&amp;source=images&amp;cd=&amp;cad=rja&amp;docid=ZVTy_oJUpY6xcM&amp;tbnid=fSkg7BtHNghxiM:&amp;ved=0CAUQjRw&amp;url=https://twitter.com/NHSSheffieldCCG&amp;ei=LKO4UeG2Gemw0AXB0IHIDg&amp;bvm=bv.47810305,d.d2k&amp;psig=AFQjCNGw4XAEZL4Jh4m_7IUtLIcwyfoVmg&amp;ust=1371141287482069" TargetMode="External"/><Relationship Id="rId14" Type="http://schemas.openxmlformats.org/officeDocument/2006/relationships/image" Target="../media/image18.jpeg"/><Relationship Id="rId15" Type="http://schemas.openxmlformats.org/officeDocument/2006/relationships/image" Target="../media/image19.jpeg"/><Relationship Id="rId16" Type="http://schemas.openxmlformats.org/officeDocument/2006/relationships/image" Target="../media/image20.jpeg"/><Relationship Id="rId17"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eg"/><Relationship Id="rId4" Type="http://schemas.openxmlformats.org/officeDocument/2006/relationships/hyperlink" Target="http://www.sth.nhs.uk/" TargetMode="External"/><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hyperlink" Target="http://www.sheffield.gov.uk/" TargetMode="External"/><Relationship Id="rId8" Type="http://schemas.openxmlformats.org/officeDocument/2006/relationships/image" Target="../media/image13.png"/><Relationship Id="rId9" Type="http://schemas.openxmlformats.org/officeDocument/2006/relationships/image" Target="../media/image14.jpeg"/><Relationship Id="rId10"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e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 Id="rId3"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41363" y="3306763"/>
            <a:ext cx="8086725" cy="728662"/>
          </a:xfrm>
          <a:blipFill dpi="0" rotWithShape="1">
            <a:srcRect/>
          </a:blipFill>
        </p:spPr>
        <p:txBody>
          <a:bodyPr/>
          <a:lstStyle/>
          <a:p>
            <a:pPr eaLnBrk="1" fontAlgn="auto" hangingPunct="1">
              <a:spcBef>
                <a:spcPts val="0"/>
              </a:spcBef>
              <a:spcAft>
                <a:spcPts val="0"/>
              </a:spcAft>
              <a:buFont typeface="Arial" pitchFamily="34" charset="0"/>
              <a:buNone/>
              <a:defRPr/>
            </a:pPr>
            <a:r>
              <a:rPr lang="en-GB" sz="2800" dirty="0" err="1">
                <a:solidFill>
                  <a:schemeClr val="tx1"/>
                </a:solidFill>
              </a:rPr>
              <a:t>Prof.</a:t>
            </a:r>
            <a:r>
              <a:rPr lang="en-GB" sz="2800" dirty="0">
                <a:solidFill>
                  <a:schemeClr val="tx1"/>
                </a:solidFill>
              </a:rPr>
              <a:t> Robert Copeland </a:t>
            </a:r>
            <a:r>
              <a:rPr lang="en-GB" sz="2400" dirty="0" err="1">
                <a:solidFill>
                  <a:schemeClr val="tx1"/>
                </a:solidFill>
              </a:rPr>
              <a:t>C.Psychol</a:t>
            </a:r>
            <a:r>
              <a:rPr lang="en-GB" sz="2400" dirty="0">
                <a:solidFill>
                  <a:schemeClr val="tx1"/>
                </a:solidFill>
              </a:rPr>
              <a:t>, </a:t>
            </a:r>
          </a:p>
          <a:p>
            <a:pPr eaLnBrk="1" fontAlgn="auto" hangingPunct="1">
              <a:spcBef>
                <a:spcPts val="0"/>
              </a:spcBef>
              <a:spcAft>
                <a:spcPts val="0"/>
              </a:spcAft>
              <a:buFont typeface="Arial" pitchFamily="34" charset="0"/>
              <a:buNone/>
              <a:defRPr/>
            </a:pPr>
            <a:r>
              <a:rPr lang="en-GB" sz="1800" dirty="0">
                <a:solidFill>
                  <a:schemeClr val="tx1"/>
                </a:solidFill>
              </a:rPr>
              <a:t>Professor in Physical Activity &amp; Health, National Centre for Sport and Exercise Medicine</a:t>
            </a:r>
          </a:p>
        </p:txBody>
      </p:sp>
      <p:sp>
        <p:nvSpPr>
          <p:cNvPr id="56322" name="AutoShape 6" descr="data:image/jpeg;base64,/9j/4AAQSkZJRgABAQAAAQABAAD/2wCEAAkGBxQPEhUUEhQWFBQXGB4YGBQVGB0XGhYeFhwYGB0bHBwYHSkgGxwlGxoXIzIlJykrLi4uGh8zODMtNygtLisBCgoKDg0OGxAQGywkICQsLCwuLy0vLSwvLSw0LCwsLC81LDU0LCwsLCwsLCwsLCwsNDQtNCwsLCwsLCwsLSwsLP/AABEIAKAA8AMBEQACEQEDEQH/xAAcAAEAAgIDAQAAAAAAAAAAAAAABgcEBQEDCAL/xABOEAABAwIDBQUDBgoGCAcAAAABAAIDBBEFEiEGBzFBURMiYXGBFJGxCCMyQlKhFTM1YnJzgsHR8CRDU5Kishc0VHSTs8PSFhglY4OUwv/EABoBAQACAwEAAAAAAAAAAAAAAAADBAECBQb/xAA7EQACAgEBBAcFBwIGAwAAAAAAAQIDEQQSITFRBRNBYYGRoRQyQnHRFSIzUrHB8ENyI1RikuHxJERT/9oADAMBAAIRAxEAPwC8UAQBAEAQBAEAQBAEAQBAEAQBAEAQBAEAQBAEAQBAEAQBAEAQBAEAQBAEAQBAEAQBAEAQHF0BygCAIAgCAIDi6AXQHKAIAgCAIAgCAIAgCAIAgCAIAgCAIAgCAj21m0gog1jG9pPJpHGPdc25X5c/erGno6zLe5LiVNVqupwksyfBGnj2Xrarv1dY+Mn+qi0A8LggfcfNT+0VQ3QhnvZXWkvt32Tx3I4k2brqMZ6WrdNb+ql1v5XJHwRaimzdOOO9GHptRVvrnnuZvdldo21zDdvZys0kjPI9RfW1wfJV76HU+afAtaXUq6PJrijH262ujwmDtHDPK/uxRA2L3egNmi4ubHiBxKgLREYdksUxQCWurX0rHaingBBAPWzgB5HMhk+37vK+j79BicznDXsqi7mv8L3LR/d9QgN5sFto6udJTVUfYVsP04+Tx9pv3XGvEEEgoYJBtFjcdDCZZOWjWji88gP50Wlligsst6LR2au1Vw8XyXMiUGG4jiYEk05pInatijBzEHhexBHqfRV1Gyze3hHZlqNBoXsVw6yS4t8P3/nadjtiKmDvUtfLmH1ZblrvvsPcVnqJR3xkarpnT2/dvojju4/zxNhsttPJJK6lrGdlUs4W+jIOo8efj7wt6rW3sy4lbpDo6EK1qNO9qt+hLApzjHKAIAgCAIAgCAIAgCAIAgCAIAgCAICD7NM9qxKsnfr2JEbL8tXN/wDyf7yv3/cohFdu85mm/wATU2TfZuXr9CbhUDpnKAguKFtLi0EjCLTtc2QDq3r4/RVyuyM9NNZ9z0OdbF16yDXxGM/DPbMZZVSuYaeGO0LS7XP1ykaakn0C41PSOmteITWfI7E9NbBZcSwgrpAcoCrN5zm0mI4fWREdp2ogmaCLlr7Zc37PacfDogTTeDOxetgr8Qp800fYQ3u15y5n36OHUN93iqs1t2Lki9oemdLRpbIQliyW7lu+fmWIFaKJzZAQTejB2TIKxmksEg16g62PqB6EqrqVhKa7D0PQE+slPTS92a9f5+iJxG7MARzF/erR59rDwfaGAgCAIAgCAIAgCAIAgCAIAgCAIAUBBcKlFDik8T9GVNnsceBdcm3vLh7lfsXW6eLXw7jl1PqdVKL4S3onIVA6hqMXqnue2CLRztXO+yFxukNRbKxaWji+L5Iu6aqCi7rOC4d7IpR07KjE42RHNHStJe/iHOdofvsP2Su7o9FDQ6J1r4vU4l+oer1ql2QRj7U4l7DicUdRlbRVLLMflDeye2wPeHK5bofteC5l/RmmujhxSfNbjr16q2D45+ZMMLqHxSGCU30ux3UdFT0N1tFz0lzzu+6+aJtRCNkOuh4owNtcbkh7Onptaic2afsDhfz4+VieS685Y3LicLWXyhiuv3pFeV+CNlxGjoInmV0UvtNXLx7zcpA8LC463kW0Y7JNpdOqIvflviyT7d0kUFRC6SFnsst2SOa0NdG7jmDm+Bvrf6JVe57Mk+w7Gj6H0uv09kNn/EW9Y7V/P1MnAamTDKllJK/taeUXp5Dy6Dy1A9xHGyli9l47DzlTnpbeonwfD6E8Up0yBbxp/a5IKCLV8jw6QjXI0dfeT+yOqq6h7TVaPRdCw9nhZrJ8EsLvf83eJPGNtoOAVo87nLyfSAIAgCAIAgCAIAgCAIAgCAIAgCAIDT7SbPx18eSTRw1Y8cWk/EcLhTU3SqllFfUaeF8cS8yPxnFaMZA2OraODibO9bkH33Vh+zWb98Sova6t26R2VlFPVOlZG8QyOyh7te60jvAW142HEea850bKEek75TWccDs66FlmjrjB4zxJBs/gcdDF2cQ8XOPFx6n+HJdq66VssyKVFEaY7Mf+zjaTAIcRgdBO27TqCPpMPJzTyKiJyuRhOLYUY44nQ10TfxIkOSQAfVF3Xtw0uQql8NO7IOzCl8JPW7NmWzw7TsqI6ysqyO7S1jqZttbiEm2axF9QCeCn/qHHW/W7+RMdiNjIcJjIYTJK/WWdw7zzqepsLkm1zxublSHRN3ieHx1MbopW5mOGo/eOhC1lFSWGS0XzosVkHhorbGcAqMPDG9pFUQB/zImOR7HcQGm+h05G2nAKq65w3LejrarUdFa/EtYurnzXP+f9s3T63GKjutgipury69vLU/Bb7V0t2MEqp6Jpe05yn3Yx9Db7KbKNoc0j3maof9OV3wF+XjxP3LeqpQ3veyl0h0lLVYhFbMFwRI1McwIAgCAIAgCAIAgCAIAgCAIAgCAIAgCA4sgNHiYNPMJ2i7T3XgfH+ei4WuUtJqVqorMXukdDT4uqdL49ht6epbILsII/nj0XYpvhdHag8opTrlB4ksH1PM1gu4gDqVmy2FcdqbwjEYOTxFZNLRk1U/a2tGzRt+Z/n9y4mmb12q9oxiEN0e9l+1LT09X8T4mo24pZKeWKvhbmMXdlb1Z18rEj3Hku1NNPaR5zWxlCavh2cfkSXBsZirGB8Lg4c2/Wb4EclIpJ8C7TdC2O1BmXUTtjaXPcGtHFzjYD3rOSSUlFZZBDN+Ga2MsB9lpjmLjwe7Q/uHpfqoffl3HKz7Xcse7H1J+pjrHKAIAgCAIAgCAIAgCAIAgCAIAgCAIAgCAIAgOHNB0IuFhpNYYTxvRqJsAYTdjnRn806Lj2dC0uW1U3B9xdjrp4xNJ/M4j2fZe8j3yeZ/krEOhKtratk5/MzLXyxiCSNtGwNFgAAOAC7EYqK2YrCKTbbyz6IWxgieJbBU8r+0iL6d/WI2Hu5ellG612FCzo+qT2o/dfcY8W7yNzgaiomntwDjYfEn3ELHV82aLo2LeZyciW0VGyBgZG0MYODQLKRLB0IQjBbMVhGQsmwQBAEAQBAEAQBAEAQBAEAQBAEAQBAY9TXRRfjJGMv9twb8SgO2GZrxdjg4dWkEe8ID7QBAEAQBAEAQBAEAQBAY9TXRxfjJGM/TcG/EoDshma8XY4OHVpBHvCA7EAQBAEAQBAEAQBAa3E8UNOReGR8ZGr4xnynoWjveoBUlde2tzWe8hst2Hvi2uaMam2so5OE7AejjlI8w5by01q+E0jq6ZcJI8ybaYjLTYvVSRPcx7KhxBBItZ3w8FAWT1dJXRNNnSMBHEFwFvvWyhJ8EaOyK4tHx+E4f7aP++3+Kz1c+THWw5rzKl3m7RYvM50VBTTx04uDNCM8kvK4MZJY3pbXyWjTXE2TT4EawjcfW1Le0qZmQOdqWuvI/XXvWNr+pQya3HthsT2e/pMMpLBxmgJFumdp5edwgLO3T7z/wAKH2apAZUgXa4aNmA46cnDpz5IDT/KTcRBR20+cf8A5WoCKbnd4zqGb2arkcaaQgNc91xA7rrwYdL8hx6oD0hdAUlvd2X9sr+0dUxwRiJrbG73kguvaNmvMcSFNXRZZ7qILdTVV7zJdtPjceI0c1M1lRH2jMolMLnNHDWzTfktvZ+xTjnllES1i/JLHPZeCosL3VVdTMY454zHlJ7YFxaCLdxwtmY7XgRyKinXKDxJYLFdsLFmDybSt3WYxh7TJS1BkLdSKeR7HadAbZvJaEhmbv8AfLNHK2DEjnjJy9uRlfGeHfAGrevAhAX2ZABmuMtr3vpbje/RAefN4e9yeqlNPhznRxXydqy/aTE6d22rRfhbUoDqwnchXVLe1qZmQudqWvvI/X7Vja/qUBrcf2FxPZ/+kwSksHGWAkZf02n6vncICzN028/8Jn2aqAZUgXa4aNmA46cnDpzQGt+UkbU1Jb+2d/kQEN3QbxnYfMKeqkcaWQgBzySIHdRfgw8+Q49UB6TBugPOXyh3EYizU/iG/FyA9FQfRb5D4IDExPGIqa3aO7ztGxjvPeejWjUqSuqU+BFZdCv3n9TPUZKdc8rWNLnENa0XJPAAc0MNpLLIjjW0UjJCTSzywD8XU0TxMdQL54xZw16ZvRV76Fdje01waf8AM+JJTclww15miqNtcOmJbLURZhxbVU7mPHqRdQRhr6vw7k/mvobzjpbPxK/JlHbxfypW/r3/ABV8hLZ2lx/DWVU7TE6WVsjg8MZI7vAm+tw3iqtms6Ui9mtwUezPI0lpejl963OXx3mp/D1K7hQyjzyN/wCoSoHqelnxuivB/QhlPoePwtnYytpuPs00f5zXD9zlvHWdLR/qQfzX/BXdvQ8n7sl37/qbrDMcy/ia2WP8ybvjy738U+1tRH8fTxkucHh+W8ljDSS/A1LXdNZ+hKKbaCWRhZPFFUxuGVxidYkO0N2O0OnQqzVrtFe8Rk4S5TWPUn6vVQWXFTXOLz6HnCta/CcReInHNTTnI7qI3aXt1HHzKlJS2/lGTCSloXjg57iP2mNP70BXW0WxZhoKWuhOZkkQMzb3dG4kgOt9h3DwI8Ux2mMrOCb7ttup6qm9gdN2c0YvFJbM+WNoOaMdHtABB1uL9NTs6uLkobT7FnG80sg5LG1srteMvHd3mZRVedxbSxkkC7pLBz7fac5xDWDxJXItV2sf/kTcv9Md0V9fE6Gl6MthX1kFGiH57N838o9hvqzBpqaB9TVSdlHGMziHukcB5MY0LePRlP8A84oTjTHhfbJ8/uxXlvOnY/aKOtmtSVHtErG5i2SN0b8oOoz2s5vDunhxBV6muVK2YvMeT3+WeBzrIPO1F5fekn4tYT8vEs+CcP4cRxB4i/UKYmw8J8zzZv8AMIZTYlnYABPGJCB9q5a4+tgUMEprtqJP/CkbrnO/+jZudmuLT/gaQgI/8nvB2T175ni/YR5mg8nPOUHzAzIC18U2klkc8xytpqdjiztS3O+QtNiWgkAAHRNTqaNGoqxOU5b1FcitXG7UuTg1GEd20zSybXNyuY+ua9rgWubUQDI4HQglpFgQqy6Ti/f000u5p+hvGlt4r1EJPkR2m2JpmyR1FK2SJ8bg9klLKKhhLTfWOTK+3KwfwJU1ep0lzxCzD5SWyzacdTX79eVzi8m43tsjxiGGOKVsD43lxbUtfFe7bWF2q29LbjKWflvIVrac4bx89xWG1mw3stLFPDIybK0CpbG/P2TiSA79B3DwPmop1zh7ywTV3Qs9xplibkd4faM9hqnXext4H8S9rQSY7c3NA06jTlroll4N28LJEN/NYyorYZYzdj6dpabWuMzuRW04uDwzWuanFSXBly4lU1T3lnbsp4hYN7JvaTPFh6NKht6S0Om3Se1PkuZhaPWXv7rUY8zqY6mwsdtM5tPfUyzuzzy25DmL+Ch9r1mqabWxBdna/Ds9SWGk0+nTw9qXP/ntJqx1wD16q0YNdi1DNLYwz9kQCC1zBIx9/tNJB9x581pOMn7rwWdPbTFONsNpPvw1+q80ROr2bmDs3sdM8/bp5n0zj6AFQuM+S88GX0f0Va8qUoP5Z/RowanDapws6lrCOntrXj/GxMz/ACvzM/Y2ifDVteEvqyjN4v5Trf17/irJUPQGIbI1Es8r2x0rWue5wdJnkLgTxLb2B8FWcLG3jBar0fQ8Vt2RlKT49iz2mPi2ztRRU8k76p2WNpc6OkgY11hxsS4cAipn2y8kXY6zo+rdVpY+Lz+xFNktqoMRqmU7azEYnvvlfJKwNcRrlsL6nVZ6h/nZv9sR/wAvX5FgVGxkx4Vz3eE0LJfjYp1MvzEUtbo7PxNLF/J4+pqarZGSn+clNP2TdZJY88DmMGrnWBLSbX0WkqHPdNJr5FSem6LknKqM65Y3Yfb6FCTh+L4i7sxZ9VOS0H6oe4nW3JrePkrZVJ7virI5qSF0QaGiqkaC2/eDYogC64FnZQPuUVVkp5y8rO7djC5Et2kt00tm2Gy3v45z2Z7uHA3+Azy+xUccVKKjPStbJdhIe1xddjnWs0euihulb1iUZPC+FcG+9k2n0MrV1mYQXByk25fJRRWu3mysuCVbC0uax3ztPJwc3KQcpI+uwltyOOh5q2irJJNrOTp2x20kxFsTReJgYO1iZZsb5b3dJZvEnQ63tyWEkuBtZZOx5m2/meit6n5Iq/1X7wsmhT/ydfyjJ+oP+ZqAtfFK18FaQwXLw50Y6ujDXPi8pGOuOjmX5lQTezPC5ZXm0/28ybSzjtbFnuyey+54zGX657kU1v2xtlXiWVhuIIxGT+dcucPME28wVORMm2L7ISN2XZFlPaxgVJbzFyXuHmGuKGCJ/J+xtlPXvieQBUMytJ+205gPUXCAs7Edjnz1DIcxZAO0fnAv9J17C+mbvW16FQXVOy92c0l5fXia6aumO66O1GOWovg5SfF89ldhnVuwdFFG573yMaxpc6Qv4Aak6gj7k9njzZbldTPdKitr+3H6YZVWDGjrpQKKd0c7zZscrTDI63LPESx/M2NlHZp3NYliS5NGIV6X+m50v/S9uP8AteH6m9qpsTotJHvDP/ejztP7bCG+/VUfZK63mO1D+1vBY6jWy9zq713bpf7X+x1xbUT2IdT0krXAteLlge13Fp+bOh81NCN2U/aJNcmk8lC2xU567TOD57LXrjBW+1+AnDpo5adx7GQ54JAe8xzSCWEj67CRrz0PNdJNMjrtjZHag8o+NuNq3Yq+GV7csrIRHJbg5zSe8OgN+HJZNy6MakqXVEjW1c0cYdbs6OmAfaw0dPKQAfEAquo1Qk5RjvfF4/cgnrW31cVKWN2EsnRhsMFI/tGiCGY8aiqlNZUnhqAOB8LrLuXNIsU6HpLUe5U4rm/4id7N1j3d3JO9hu51RUWjzHkGR2uB6D1W0JN9j+bJ5aFaaH37VKXJb/XgvDJIVKVwgCA8kbwMOmdiVYWxSEGd9iGOIOp8EBKv9LWNf2Tf/ru/igJfuy2rxbFaktqGsjpoxeQmEtLs1wGDMeevXQICPbxNz80EpqMNaXxk5uxabPiN79z7TeY5jxQGBh2+bEaIdjUxMle3S8zXRyD9K1rn0QGBjG1WLbSfMxROMV9Y4GkMvxHaPPTxKAtTdVuyGE3nqC2SqcLDL9GEHiGn6zjzPoOZIGm+UdTPkgpAxjn2kffK0ut3W9EBOd1zC3CqMOBBEQuCLEankUBnbYbNRYpTPp5tL6sfa5jcODh5feLhAeUtoNlKqgmdFNC8Fp0c1pLXjq11tQgPTm9CMuwmqDQSTFoALk6jkEB512JxmswiZ00NM57nMLLPjfaxIPK3RASqt2yxnEjlgo3RvP8AWRQPzAkZbiR+jO6LX0WHFNpvitwxj9TebtNzxY9tTXljg03ZTtIeCRze4aaH6ovrxPXJlpp4Zd5F+OqGCgt4u56aGR1Rhrc8ZOYwNNnxHj3OreYHEeKA1EG9rEKdogq4hI+Mggy54pQRcd4tIJ9QsNZHcY+MbWYrtH8xFE4xX1jgact+I7R5/eQFkFp7qt2Iwq89QWyVThYBv0YQeIB+s48z6DmSB0b9q6qghpX0j5WP7V1+yzajLwcG8R4FAbrYvCIq7D6eWshY+ZzLvc5gY4m545QNVG6oPii5V0hqqliFkl4mTim72jnp5qcMLGy2NwS7I9t8r2gmwcL28RoswrjHgY1Otu1OOtecduFnzPM+0WydVQTOimhfcHR7WkseOrTbULcqHqV2x9JK4yyRB73anMSRew5XsFE6YN5aOjDpbVwrVcJ4S5G1oMKhp/xUTI/0WgffxW6hGPBFS3U3XfiSb+bMxbEIQBAEAQBAEAQHxJE130gD5i/xQH0G20GiA1eP7RU2HsD6qZkQN8ocdXW45RxPLggINNvxw1rrATuH2hGAPc5wP3ICYbL7X0mKNLqWUPLfpMILXtv1adbeKA3yAim1W8Khwx2SeW8n9lGM7x5gfR9bIDUYNvjw2peGF74CeBmblaf2mkgeqAsBjgQCDcHUEag3QFYbe7SUXbFj61jHRywudGQ92UwvJeLNFrkEeoUdsNtwa+FvxTX1I3DKmn8SXg0yZbDYjFU0UT4H9ozVufKWZi0nNo7Ua3W0I7KwW9TcrrpWJYyzW7RbzMOoHFkk4fINCyIZyCORtoD5lbEBp8P32YbK7K4zRXNs0jNP8BNkBYEUkdQxr2lkjHC7XCzgQeYQGMGtjqR8475xhAiv3RkIOYDgNDbxWuMPPgG8tLtNktgEAQBAEAQBAEAQBAEAQBAEAQBAEBCdvd37MZmpnTSFkUIfmawd55eWWFzo0d03Op+KA6p90eFuiMYp8pIsJA92cHrcnX1QFB7ua59Ji1N2Ts15hES3g9j3ZD6WN/RAehN621pwmhc+O3bSHs4vAkEl37IBPnZAVDuh3ftxd8tVWFzoWuta5vNIe84udxsLi/UnwKAmu8TdHSupnzUUfYzRNLsjSS2QNFyLE6G17EIDUfJ+2xeXOw+Z2ZuXPATxbb6TPKxuOlj10Axt+WxdLQwNqYWu7aapPaPc8uvnbI86HQd4BATncS7/ANIhHPPIbf8AyOQxkxsM3N0nbSz1ZdUPkkfIGAljGBzi4Cw1cbHUnTwQyRLfZsFR0NNHUUrexf2gjLASWyBwJ0B4OFuXK/ggNnucxKbDKKVtcx8cZeHU0bhaSTPmzhrD3gLhpBIAOYqWqmVrxEhuvhUsyfh2kkpa6SSvpzLpK9xLmA3ETGtdlZ53LiT18lRtvjZqFCp5jDKzzk+Pkkl4kmlrnvdnvOLlj8sVhRXi5N+BYIVk2OUAQBAEAQBAEAQBAEAQBAEAQBAEBwgK93x7cDDKYwxn+kztLWW/q28HPPTjYePkUBX+4PY1003t8otFFcRX+u/UFw8Gi/qfBAZfyl5D2lE3kGykeZMYPwCAne4+MNwiC3MvJ8y9yAnhCA8nbvPmsaphHwFQWjy7zfggLY+Uh/qFP/vI/wCXIgMLd1QGTB6aRtwWOm74JGW8hOuXvNH5wvbmCOENqmmpQk4vzXiuDRsqOuWFhvk92flLimbd+MVMNs1VJE0/RMjWysd+jINHe+6i+0Lq/wAWhTXODx6PK9SnOEYy2ZWyrlyms+u4S4jLJq/EbAfYjYD6HPceiz9t0rhpp57zL0k5LfqoJdxr3YrT0pL4QZZjxmkdmd55iAG+mviq2o1+t1cdhpVQ9TfS0aeNmzpYu+30Xe2SDd5gsjnurJwQXC0YIsSDxdbkLAADzU+kojXFKKwlw+p07a/Zq5Vylt2zac2uCxwgu5b895PwrhSOUAQBAEAQBAEAQBAEAQBAEAQBAEBodtNqIsKpXTzG/Jkd7GR54NH7zyF0B542YwefaXEHzVUgay4dNJcANHKOME6XAIHQam/MD0vQiCCNkURjZGxoa1oIsAOA4oCud/eAe20LKmLvupnOJym/cflD+HQtafIFAav5Pe1cZhfQSODXtcXw3Ns7X6uaPEOufEO8EBYu3m1EeF0kkz3APykRMvq95GgA5gHUoCjtwezzqmv9oI+bphe/IveC1o8dMx9yAnXykP8AUKf/AHkf8uRAbjcT+R4f05P87kBHd6O3NNh9SIYIRJL9KoLJHRAXAs05NHO5nMDbTjfTR1xZajrLVHZliS5SSl+vA2ezmzMVfAyeoMlK5+oh7aJ5yngSeyaQT08lG9OubJI6uhf+vVn+1/UlGFbK0FO4OAbI8cHSPDzfwBNh7lmNEIm9vSmonDq4tRjyilFehKApjnHKAIAgCAIAgCAIAgCAIAgCAIAgCAICqt4O7Osxio7V9XEyNl2xRZHHIDxJN9XGwufAdEBF/wDQBP8A7ZF/w3fxQHI+T/NzrI7fq3f9yAuvBMEhoqdlNCwCJjctiL5r8S7qSbk9boCqNsNxrZZDLQStiBNzBIDlB/McNQPAjTqgNRh24yrnkDqyqY1uly0uleQOQzWA89bdCgLs2ewKHD4GwU7MkbfUuPNzjzJ6oDQbz9jH4zTxwslbEWS9pdzS69mubbQ/nIDnZXZaow3DPZIZozOC/LMWnK3O4m+W9yRdAVtLuEqHuLnVsbnOJJcWOJJOpJJdqSUB8f8Al/n/ANsi/wCG7+KAkewm5kUFU2oqZWT5NY2BhAD+Tjc625eOvJAW0gCAIAgCAIAgCAIAgCAIAgCAIAgCAIAgCAIAgCAIAgCAIAgCAIAgCAIAgCAIAgCAIAgCAIAgCAIAgCAIAgCAIAgCAIAgCAIAgCAIAgCAIAgCAIAgCAID/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5613" fontAlgn="base">
              <a:spcBef>
                <a:spcPct val="0"/>
              </a:spcBef>
              <a:spcAft>
                <a:spcPct val="0"/>
              </a:spcAft>
            </a:pPr>
            <a:endParaRPr lang="en-GB">
              <a:solidFill>
                <a:prstClr val="black"/>
              </a:solidFill>
              <a:latin typeface="Arial" charset="0"/>
              <a:ea typeface="ＭＳ Ｐゴシック" charset="0"/>
              <a:cs typeface="ＭＳ Ｐゴシック" charset="0"/>
            </a:endParaRPr>
          </a:p>
        </p:txBody>
      </p:sp>
      <p:sp>
        <p:nvSpPr>
          <p:cNvPr id="56323" name="AutoShape 8" descr="data:image/jpeg;base64,/9j/4AAQSkZJRgABAQAAAQABAAD/2wCEAAkGBxQPEhUUEhQWFBQXGB4YGBQVGB0XGhYeFhwYGB0bHBwYHSkgGxwlGxoXIzIlJykrLi4uGh8zODMtNygtLisBCgoKDg0OGxAQGywkICQsLCwuLy0vLSwvLSw0LCwsLC81LDU0LCwsLCwsLCwsLCwsNDQtNCwsLCwsLCwsLSwsLP/AABEIAKAA8AMBEQACEQEDEQH/xAAcAAEAAgIDAQAAAAAAAAAAAAAABgcEBQEDCAL/xABOEAABAwIDBQUDBgoGCAcAAAABAAIDBBEFEiEGBzFBURMiYXGBFJGxCCMyQlKhFTM1YnJzgsHR8CRDU5Kishc0VHSTs8PSFhglY4OUwv/EABoBAQACAwEAAAAAAAAAAAAAAAADBAECBQb/xAA7EQACAgEBBAcFBwIGAwAAAAAAAQIDEQQSITFRBRNBYYGRoRQyQnHRFSIzUrHB8ENyI1RikuHxJERT/9oADAMBAAIRAxEAPwC8UAQBAEAQBAEAQBAEAQBAEAQBAEAQBAEAQBAEAQBAEAQBAEAQBAEAQBAEAQBAEAQBAEAQHF0BygCAIAgCAIDi6AXQHKAIAgCAIAgCAIAgCAIAgCAIAgCAIAgCAj21m0gog1jG9pPJpHGPdc25X5c/erGno6zLe5LiVNVqupwksyfBGnj2Xrarv1dY+Mn+qi0A8LggfcfNT+0VQ3QhnvZXWkvt32Tx3I4k2brqMZ6WrdNb+ql1v5XJHwRaimzdOOO9GHptRVvrnnuZvdldo21zDdvZys0kjPI9RfW1wfJV76HU+afAtaXUq6PJrijH262ujwmDtHDPK/uxRA2L3egNmi4ubHiBxKgLREYdksUxQCWurX0rHaingBBAPWzgB5HMhk+37vK+j79BicznDXsqi7mv8L3LR/d9QgN5sFto6udJTVUfYVsP04+Tx9pv3XGvEEEgoYJBtFjcdDCZZOWjWji88gP50Wlligsst6LR2au1Vw8XyXMiUGG4jiYEk05pInatijBzEHhexBHqfRV1Gyze3hHZlqNBoXsVw6yS4t8P3/nadjtiKmDvUtfLmH1ZblrvvsPcVnqJR3xkarpnT2/dvojju4/zxNhsttPJJK6lrGdlUs4W+jIOo8efj7wt6rW3sy4lbpDo6EK1qNO9qt+hLApzjHKAIAgCAIAgCAIAgCAIAgCAIAgCAICD7NM9qxKsnfr2JEbL8tXN/wDyf7yv3/cohFdu85mm/wATU2TfZuXr9CbhUDpnKAguKFtLi0EjCLTtc2QDq3r4/RVyuyM9NNZ9z0OdbF16yDXxGM/DPbMZZVSuYaeGO0LS7XP1ykaakn0C41PSOmteITWfI7E9NbBZcSwgrpAcoCrN5zm0mI4fWREdp2ogmaCLlr7Zc37PacfDogTTeDOxetgr8Qp800fYQ3u15y5n36OHUN93iqs1t2Lki9oemdLRpbIQliyW7lu+fmWIFaKJzZAQTejB2TIKxmksEg16g62PqB6EqrqVhKa7D0PQE+slPTS92a9f5+iJxG7MARzF/erR59rDwfaGAgCAIAgCAIAgCAIAgCAIAgCAIAUBBcKlFDik8T9GVNnsceBdcm3vLh7lfsXW6eLXw7jl1PqdVKL4S3onIVA6hqMXqnue2CLRztXO+yFxukNRbKxaWji+L5Iu6aqCi7rOC4d7IpR07KjE42RHNHStJe/iHOdofvsP2Su7o9FDQ6J1r4vU4l+oer1ql2QRj7U4l7DicUdRlbRVLLMflDeye2wPeHK5bofteC5l/RmmujhxSfNbjr16q2D45+ZMMLqHxSGCU30ux3UdFT0N1tFz0lzzu+6+aJtRCNkOuh4owNtcbkh7Onptaic2afsDhfz4+VieS685Y3LicLWXyhiuv3pFeV+CNlxGjoInmV0UvtNXLx7zcpA8LC463kW0Y7JNpdOqIvflviyT7d0kUFRC6SFnsst2SOa0NdG7jmDm+Bvrf6JVe57Mk+w7Gj6H0uv09kNn/EW9Y7V/P1MnAamTDKllJK/taeUXp5Dy6Dy1A9xHGyli9l47DzlTnpbeonwfD6E8Up0yBbxp/a5IKCLV8jw6QjXI0dfeT+yOqq6h7TVaPRdCw9nhZrJ8EsLvf83eJPGNtoOAVo87nLyfSAIAgCAIAgCAIAgCAIAgCAIAgCAIDT7SbPx18eSTRw1Y8cWk/EcLhTU3SqllFfUaeF8cS8yPxnFaMZA2OraODibO9bkH33Vh+zWb98Sova6t26R2VlFPVOlZG8QyOyh7te60jvAW142HEea850bKEek75TWccDs66FlmjrjB4zxJBs/gcdDF2cQ8XOPFx6n+HJdq66VssyKVFEaY7Mf+zjaTAIcRgdBO27TqCPpMPJzTyKiJyuRhOLYUY44nQ10TfxIkOSQAfVF3Xtw0uQql8NO7IOzCl8JPW7NmWzw7TsqI6ysqyO7S1jqZttbiEm2axF9QCeCn/qHHW/W7+RMdiNjIcJjIYTJK/WWdw7zzqepsLkm1zxublSHRN3ieHx1MbopW5mOGo/eOhC1lFSWGS0XzosVkHhorbGcAqMPDG9pFUQB/zImOR7HcQGm+h05G2nAKq65w3LejrarUdFa/EtYurnzXP+f9s3T63GKjutgipury69vLU/Bb7V0t2MEqp6Jpe05yn3Yx9Db7KbKNoc0j3maof9OV3wF+XjxP3LeqpQ3veyl0h0lLVYhFbMFwRI1McwIAgCAIAgCAIAgCAIAgCAIAgCAIAgCA4sgNHiYNPMJ2i7T3XgfH+ei4WuUtJqVqorMXukdDT4uqdL49ht6epbILsII/nj0XYpvhdHag8opTrlB4ksH1PM1gu4gDqVmy2FcdqbwjEYOTxFZNLRk1U/a2tGzRt+Z/n9y4mmb12q9oxiEN0e9l+1LT09X8T4mo24pZKeWKvhbmMXdlb1Z18rEj3Hku1NNPaR5zWxlCavh2cfkSXBsZirGB8Lg4c2/Wb4EclIpJ8C7TdC2O1BmXUTtjaXPcGtHFzjYD3rOSSUlFZZBDN+Ga2MsB9lpjmLjwe7Q/uHpfqoffl3HKz7Xcse7H1J+pjrHKAIAgCAIAgCAIAgCAIAgCAIAgCAIAgCAIAgOHNB0IuFhpNYYTxvRqJsAYTdjnRn806Lj2dC0uW1U3B9xdjrp4xNJ/M4j2fZe8j3yeZ/krEOhKtratk5/MzLXyxiCSNtGwNFgAAOAC7EYqK2YrCKTbbyz6IWxgieJbBU8r+0iL6d/WI2Hu5ellG612FCzo+qT2o/dfcY8W7yNzgaiomntwDjYfEn3ELHV82aLo2LeZyciW0VGyBgZG0MYODQLKRLB0IQjBbMVhGQsmwQBAEAQBAEAQBAEAQBAEAQBAEAQBAY9TXRRfjJGMv9twb8SgO2GZrxdjg4dWkEe8ID7QBAEAQBAEAQBAEAQBAY9TXRxfjJGM/TcG/EoDshma8XY4OHVpBHvCA7EAQBAEAQBAEAQBAa3E8UNOReGR8ZGr4xnynoWjveoBUlde2tzWe8hst2Hvi2uaMam2so5OE7AejjlI8w5by01q+E0jq6ZcJI8ybaYjLTYvVSRPcx7KhxBBItZ3w8FAWT1dJXRNNnSMBHEFwFvvWyhJ8EaOyK4tHx+E4f7aP++3+Kz1c+THWw5rzKl3m7RYvM50VBTTx04uDNCM8kvK4MZJY3pbXyWjTXE2TT4EawjcfW1Le0qZmQOdqWuvI/XXvWNr+pQya3HthsT2e/pMMpLBxmgJFumdp5edwgLO3T7z/wAKH2apAZUgXa4aNmA46cnDpz5IDT/KTcRBR20+cf8A5WoCKbnd4zqGb2arkcaaQgNc91xA7rrwYdL8hx6oD0hdAUlvd2X9sr+0dUxwRiJrbG73kguvaNmvMcSFNXRZZ7qILdTVV7zJdtPjceI0c1M1lRH2jMolMLnNHDWzTfktvZ+xTjnllES1i/JLHPZeCosL3VVdTMY454zHlJ7YFxaCLdxwtmY7XgRyKinXKDxJYLFdsLFmDybSt3WYxh7TJS1BkLdSKeR7HadAbZvJaEhmbv8AfLNHK2DEjnjJy9uRlfGeHfAGrevAhAX2ZABmuMtr3vpbje/RAefN4e9yeqlNPhznRxXydqy/aTE6d22rRfhbUoDqwnchXVLe1qZmQudqWvvI/X7Vja/qUBrcf2FxPZ/+kwSksHGWAkZf02n6vncICzN028/8Jn2aqAZUgXa4aNmA46cnDpzQGt+UkbU1Jb+2d/kQEN3QbxnYfMKeqkcaWQgBzySIHdRfgw8+Q49UB6TBugPOXyh3EYizU/iG/FyA9FQfRb5D4IDExPGIqa3aO7ztGxjvPeejWjUqSuqU+BFZdCv3n9TPUZKdc8rWNLnENa0XJPAAc0MNpLLIjjW0UjJCTSzywD8XU0TxMdQL54xZw16ZvRV76Fdje01waf8AM+JJTclww15miqNtcOmJbLURZhxbVU7mPHqRdQRhr6vw7k/mvobzjpbPxK/JlHbxfypW/r3/ABV8hLZ2lx/DWVU7TE6WVsjg8MZI7vAm+tw3iqtms6Ui9mtwUezPI0lpejl963OXx3mp/D1K7hQyjzyN/wCoSoHqelnxuivB/QhlPoePwtnYytpuPs00f5zXD9zlvHWdLR/qQfzX/BXdvQ8n7sl37/qbrDMcy/ia2WP8ybvjy738U+1tRH8fTxkucHh+W8ljDSS/A1LXdNZ+hKKbaCWRhZPFFUxuGVxidYkO0N2O0OnQqzVrtFe8Rk4S5TWPUn6vVQWXFTXOLz6HnCta/CcReInHNTTnI7qI3aXt1HHzKlJS2/lGTCSloXjg57iP2mNP70BXW0WxZhoKWuhOZkkQMzb3dG4kgOt9h3DwI8Ux2mMrOCb7ttup6qm9gdN2c0YvFJbM+WNoOaMdHtABB1uL9NTs6uLkobT7FnG80sg5LG1srteMvHd3mZRVedxbSxkkC7pLBz7fac5xDWDxJXItV2sf/kTcv9Md0V9fE6Gl6MthX1kFGiH57N838o9hvqzBpqaB9TVSdlHGMziHukcB5MY0LePRlP8A84oTjTHhfbJ8/uxXlvOnY/aKOtmtSVHtErG5i2SN0b8oOoz2s5vDunhxBV6muVK2YvMeT3+WeBzrIPO1F5fekn4tYT8vEs+CcP4cRxB4i/UKYmw8J8zzZv8AMIZTYlnYABPGJCB9q5a4+tgUMEprtqJP/CkbrnO/+jZudmuLT/gaQgI/8nvB2T175ni/YR5mg8nPOUHzAzIC18U2klkc8xytpqdjiztS3O+QtNiWgkAAHRNTqaNGoqxOU5b1FcitXG7UuTg1GEd20zSybXNyuY+ua9rgWubUQDI4HQglpFgQqy6Ti/f000u5p+hvGlt4r1EJPkR2m2JpmyR1FK2SJ8bg9klLKKhhLTfWOTK+3KwfwJU1ep0lzxCzD5SWyzacdTX79eVzi8m43tsjxiGGOKVsD43lxbUtfFe7bWF2q29LbjKWflvIVrac4bx89xWG1mw3stLFPDIybK0CpbG/P2TiSA79B3DwPmop1zh7ywTV3Qs9xplibkd4faM9hqnXext4H8S9rQSY7c3NA06jTlroll4N28LJEN/NYyorYZYzdj6dpabWuMzuRW04uDwzWuanFSXBly4lU1T3lnbsp4hYN7JvaTPFh6NKht6S0Om3Se1PkuZhaPWXv7rUY8zqY6mwsdtM5tPfUyzuzzy25DmL+Ch9r1mqabWxBdna/Ds9SWGk0+nTw9qXP/ntJqx1wD16q0YNdi1DNLYwz9kQCC1zBIx9/tNJB9x581pOMn7rwWdPbTFONsNpPvw1+q80ROr2bmDs3sdM8/bp5n0zj6AFQuM+S88GX0f0Va8qUoP5Z/RowanDapws6lrCOntrXj/GxMz/ACvzM/Y2ifDVteEvqyjN4v5Trf17/irJUPQGIbI1Es8r2x0rWue5wdJnkLgTxLb2B8FWcLG3jBar0fQ8Vt2RlKT49iz2mPi2ztRRU8k76p2WNpc6OkgY11hxsS4cAipn2y8kXY6zo+rdVpY+Lz+xFNktqoMRqmU7azEYnvvlfJKwNcRrlsL6nVZ6h/nZv9sR/wAvX5FgVGxkx4Vz3eE0LJfjYp1MvzEUtbo7PxNLF/J4+pqarZGSn+clNP2TdZJY88DmMGrnWBLSbX0WkqHPdNJr5FSem6LknKqM65Y3Yfb6FCTh+L4i7sxZ9VOS0H6oe4nW3JrePkrZVJ7virI5qSF0QaGiqkaC2/eDYogC64FnZQPuUVVkp5y8rO7djC5Et2kt00tm2Gy3v45z2Z7uHA3+Azy+xUccVKKjPStbJdhIe1xddjnWs0euihulb1iUZPC+FcG+9k2n0MrV1mYQXByk25fJRRWu3mysuCVbC0uax3ztPJwc3KQcpI+uwltyOOh5q2irJJNrOTp2x20kxFsTReJgYO1iZZsb5b3dJZvEnQ63tyWEkuBtZZOx5m2/meit6n5Iq/1X7wsmhT/ydfyjJ+oP+ZqAtfFK18FaQwXLw50Y6ujDXPi8pGOuOjmX5lQTezPC5ZXm0/28ybSzjtbFnuyey+54zGX657kU1v2xtlXiWVhuIIxGT+dcucPME28wVORMm2L7ISN2XZFlPaxgVJbzFyXuHmGuKGCJ/J+xtlPXvieQBUMytJ+205gPUXCAs7Edjnz1DIcxZAO0fnAv9J17C+mbvW16FQXVOy92c0l5fXia6aumO66O1GOWovg5SfF89ldhnVuwdFFG573yMaxpc6Qv4Aak6gj7k9njzZbldTPdKitr+3H6YZVWDGjrpQKKd0c7zZscrTDI63LPESx/M2NlHZp3NYliS5NGIV6X+m50v/S9uP8AteH6m9qpsTotJHvDP/ejztP7bCG+/VUfZK63mO1D+1vBY6jWy9zq713bpf7X+x1xbUT2IdT0krXAteLlge13Fp+bOh81NCN2U/aJNcmk8lC2xU567TOD57LXrjBW+1+AnDpo5adx7GQ54JAe8xzSCWEj67CRrz0PNdJNMjrtjZHag8o+NuNq3Yq+GV7csrIRHJbg5zSe8OgN+HJZNy6MakqXVEjW1c0cYdbs6OmAfaw0dPKQAfEAquo1Qk5RjvfF4/cgnrW31cVKWN2EsnRhsMFI/tGiCGY8aiqlNZUnhqAOB8LrLuXNIsU6HpLUe5U4rm/4id7N1j3d3JO9hu51RUWjzHkGR2uB6D1W0JN9j+bJ5aFaaH37VKXJb/XgvDJIVKVwgCA8kbwMOmdiVYWxSEGd9iGOIOp8EBKv9LWNf2Tf/ru/igJfuy2rxbFaktqGsjpoxeQmEtLs1wGDMeevXQICPbxNz80EpqMNaXxk5uxabPiN79z7TeY5jxQGBh2+bEaIdjUxMle3S8zXRyD9K1rn0QGBjG1WLbSfMxROMV9Y4GkMvxHaPPTxKAtTdVuyGE3nqC2SqcLDL9GEHiGn6zjzPoOZIGm+UdTPkgpAxjn2kffK0ut3W9EBOd1zC3CqMOBBEQuCLEankUBnbYbNRYpTPp5tL6sfa5jcODh5feLhAeUtoNlKqgmdFNC8Fp0c1pLXjq11tQgPTm9CMuwmqDQSTFoALk6jkEB512JxmswiZ00NM57nMLLPjfaxIPK3RASqt2yxnEjlgo3RvP8AWRQPzAkZbiR+jO6LX0WHFNpvitwxj9TebtNzxY9tTXljg03ZTtIeCRze4aaH6ovrxPXJlpp4Zd5F+OqGCgt4u56aGR1Rhrc8ZOYwNNnxHj3OreYHEeKA1EG9rEKdogq4hI+Mggy54pQRcd4tIJ9QsNZHcY+MbWYrtH8xFE4xX1jgact+I7R5/eQFkFp7qt2Iwq89QWyVThYBv0YQeIB+s48z6DmSB0b9q6qghpX0j5WP7V1+yzajLwcG8R4FAbrYvCIq7D6eWshY+ZzLvc5gY4m545QNVG6oPii5V0hqqliFkl4mTim72jnp5qcMLGy2NwS7I9t8r2gmwcL28RoswrjHgY1Otu1OOtecduFnzPM+0WydVQTOimhfcHR7WkseOrTbULcqHqV2x9JK4yyRB73anMSRew5XsFE6YN5aOjDpbVwrVcJ4S5G1oMKhp/xUTI/0WgffxW6hGPBFS3U3XfiSb+bMxbEIQBAEAQBAEAQHxJE130gD5i/xQH0G20GiA1eP7RU2HsD6qZkQN8ocdXW45RxPLggINNvxw1rrATuH2hGAPc5wP3ICYbL7X0mKNLqWUPLfpMILXtv1adbeKA3yAim1W8Khwx2SeW8n9lGM7x5gfR9bIDUYNvjw2peGF74CeBmblaf2mkgeqAsBjgQCDcHUEag3QFYbe7SUXbFj61jHRywudGQ92UwvJeLNFrkEeoUdsNtwa+FvxTX1I3DKmn8SXg0yZbDYjFU0UT4H9ozVufKWZi0nNo7Ua3W0I7KwW9TcrrpWJYyzW7RbzMOoHFkk4fINCyIZyCORtoD5lbEBp8P32YbK7K4zRXNs0jNP8BNkBYEUkdQxr2lkjHC7XCzgQeYQGMGtjqR8475xhAiv3RkIOYDgNDbxWuMPPgG8tLtNktgEAQBAEAQBAEAQBAEAQBAEAQBAEBCdvd37MZmpnTSFkUIfmawd55eWWFzo0d03Op+KA6p90eFuiMYp8pIsJA92cHrcnX1QFB7ua59Ji1N2Ts15hES3g9j3ZD6WN/RAehN621pwmhc+O3bSHs4vAkEl37IBPnZAVDuh3ftxd8tVWFzoWuta5vNIe84udxsLi/UnwKAmu8TdHSupnzUUfYzRNLsjSS2QNFyLE6G17EIDUfJ+2xeXOw+Z2ZuXPATxbb6TPKxuOlj10Axt+WxdLQwNqYWu7aapPaPc8uvnbI86HQd4BATncS7/ANIhHPPIbf8AyOQxkxsM3N0nbSz1ZdUPkkfIGAljGBzi4Cw1cbHUnTwQyRLfZsFR0NNHUUrexf2gjLASWyBwJ0B4OFuXK/ggNnucxKbDKKVtcx8cZeHU0bhaSTPmzhrD3gLhpBIAOYqWqmVrxEhuvhUsyfh2kkpa6SSvpzLpK9xLmA3ETGtdlZ53LiT18lRtvjZqFCp5jDKzzk+Pkkl4kmlrnvdnvOLlj8sVhRXi5N+BYIVk2OUAQBAEAQBAEAQBAEAQBAEAQBAEBwgK93x7cDDKYwxn+kztLWW/q28HPPTjYePkUBX+4PY1003t8otFFcRX+u/UFw8Gi/qfBAZfyl5D2lE3kGykeZMYPwCAne4+MNwiC3MvJ8y9yAnhCA8nbvPmsaphHwFQWjy7zfggLY+Uh/qFP/vI/wCXIgMLd1QGTB6aRtwWOm74JGW8hOuXvNH5wvbmCOENqmmpQk4vzXiuDRsqOuWFhvk92flLimbd+MVMNs1VJE0/RMjWysd+jINHe+6i+0Lq/wAWhTXODx6PK9SnOEYy2ZWyrlyms+u4S4jLJq/EbAfYjYD6HPceiz9t0rhpp57zL0k5LfqoJdxr3YrT0pL4QZZjxmkdmd55iAG+mviq2o1+t1cdhpVQ9TfS0aeNmzpYu+30Xe2SDd5gsjnurJwQXC0YIsSDxdbkLAADzU+kojXFKKwlw+p07a/Zq5Vylt2zac2uCxwgu5b895PwrhSOUAQBAEAQBAEAQBAEAQBAEAQBAEBodtNqIsKpXTzG/Jkd7GR54NH7zyF0B542YwefaXEHzVUgay4dNJcANHKOME6XAIHQam/MD0vQiCCNkURjZGxoa1oIsAOA4oCud/eAe20LKmLvupnOJym/cflD+HQtafIFAav5Pe1cZhfQSODXtcXw3Ns7X6uaPEOufEO8EBYu3m1EeF0kkz3APykRMvq95GgA5gHUoCjtwezzqmv9oI+bphe/IveC1o8dMx9yAnXykP8AUKf/AHkf8uRAbjcT+R4f05P87kBHd6O3NNh9SIYIRJL9KoLJHRAXAs05NHO5nMDbTjfTR1xZajrLVHZliS5SSl+vA2ezmzMVfAyeoMlK5+oh7aJ5yngSeyaQT08lG9OubJI6uhf+vVn+1/UlGFbK0FO4OAbI8cHSPDzfwBNh7lmNEIm9vSmonDq4tRjyilFehKApjnHKAIAgCAIAgCAIAgCAIAgCAIAgCAICqt4O7Osxio7V9XEyNl2xRZHHIDxJN9XGwufAdEBF/wDQBP8A7ZF/w3fxQHI+T/NzrI7fq3f9yAuvBMEhoqdlNCwCJjctiL5r8S7qSbk9boCqNsNxrZZDLQStiBNzBIDlB/McNQPAjTqgNRh24yrnkDqyqY1uly0uleQOQzWA89bdCgLs2ewKHD4GwU7MkbfUuPNzjzJ6oDQbz9jH4zTxwslbEWS9pdzS69mubbQ/nIDnZXZaow3DPZIZozOC/LMWnK3O4m+W9yRdAVtLuEqHuLnVsbnOJJcWOJJOpJJdqSUB8f8Al/n/ANsi/wCG7+KAkewm5kUFU2oqZWT5NY2BhAD+Tjc625eOvJAW0gCAIAgCAIAgCAIAgCAIAgCAIAgCAIAgCAIAgCAIAgCAIAgCAIAgCAIAgCAIAgCAIAgCAIAgCAIAgCAIAgCAIAgCAIAgCAIAgCAIAgCAIAgCAIAgCAID/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5613" fontAlgn="base">
              <a:spcBef>
                <a:spcPct val="0"/>
              </a:spcBef>
              <a:spcAft>
                <a:spcPct val="0"/>
              </a:spcAft>
            </a:pPr>
            <a:endParaRPr lang="en-GB">
              <a:solidFill>
                <a:prstClr val="black"/>
              </a:solidFill>
              <a:latin typeface="Arial" charset="0"/>
              <a:ea typeface="ＭＳ Ｐゴシック" charset="0"/>
              <a:cs typeface="ＭＳ Ｐゴシック" charset="0"/>
            </a:endParaRPr>
          </a:p>
        </p:txBody>
      </p:sp>
      <p:sp>
        <p:nvSpPr>
          <p:cNvPr id="56324" name="TextBox 10"/>
          <p:cNvSpPr txBox="1">
            <a:spLocks noChangeArrowheads="1"/>
          </p:cNvSpPr>
          <p:nvPr/>
        </p:nvSpPr>
        <p:spPr bwMode="auto">
          <a:xfrm>
            <a:off x="428625" y="947732"/>
            <a:ext cx="839946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algn="ctr" defTabSz="455613" eaLnBrk="1" fontAlgn="base" hangingPunct="1">
              <a:spcBef>
                <a:spcPct val="0"/>
              </a:spcBef>
              <a:spcAft>
                <a:spcPct val="0"/>
              </a:spcAft>
            </a:pPr>
            <a:r>
              <a:rPr lang="en-GB" sz="4400" b="1" dirty="0" smtClean="0">
                <a:solidFill>
                  <a:srgbClr val="B70D50"/>
                </a:solidFill>
              </a:rPr>
              <a:t>Creating a Culture of Physical Activity in Sheffield</a:t>
            </a:r>
            <a:endParaRPr lang="en-GB" sz="3200" b="1" dirty="0">
              <a:solidFill>
                <a:srgbClr val="B70D50"/>
              </a:solidFill>
            </a:endParaRPr>
          </a:p>
        </p:txBody>
      </p:sp>
      <p:grpSp>
        <p:nvGrpSpPr>
          <p:cNvPr id="56325" name="Group 1"/>
          <p:cNvGrpSpPr>
            <a:grpSpLocks/>
          </p:cNvGrpSpPr>
          <p:nvPr/>
        </p:nvGrpSpPr>
        <p:grpSpPr bwMode="auto">
          <a:xfrm>
            <a:off x="439738" y="5133975"/>
            <a:ext cx="8132762" cy="1430338"/>
            <a:chOff x="155575" y="5133975"/>
            <a:chExt cx="8132299" cy="1430338"/>
          </a:xfrm>
        </p:grpSpPr>
        <p:grpSp>
          <p:nvGrpSpPr>
            <p:cNvPr id="56326" name="Group 12"/>
            <p:cNvGrpSpPr>
              <a:grpSpLocks/>
            </p:cNvGrpSpPr>
            <p:nvPr/>
          </p:nvGrpSpPr>
          <p:grpSpPr bwMode="auto">
            <a:xfrm>
              <a:off x="155575" y="5133975"/>
              <a:ext cx="4679536" cy="1430338"/>
              <a:chOff x="508870" y="4944898"/>
              <a:chExt cx="4362674" cy="1429954"/>
            </a:xfrm>
          </p:grpSpPr>
          <p:pic>
            <p:nvPicPr>
              <p:cNvPr id="5632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870" y="4944898"/>
                <a:ext cx="3174081" cy="142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239" y="4944898"/>
                <a:ext cx="1141305" cy="126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632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0361" y="5455217"/>
              <a:ext cx="29575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135545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GB" sz="3600" b="1" dirty="0" smtClean="0">
                <a:solidFill>
                  <a:srgbClr val="B70D50"/>
                </a:solidFill>
                <a:latin typeface="Calibri" charset="0"/>
              </a:rPr>
              <a:t>Challenge Overview</a:t>
            </a:r>
            <a:endParaRPr lang="en-GB" sz="3600" b="1" dirty="0">
              <a:solidFill>
                <a:srgbClr val="B70D50"/>
              </a:solidFill>
              <a:latin typeface="Calibri" charset="0"/>
            </a:endParaRPr>
          </a:p>
        </p:txBody>
      </p:sp>
      <p:sp>
        <p:nvSpPr>
          <p:cNvPr id="75778" name="Content Placeholder 2"/>
          <p:cNvSpPr>
            <a:spLocks noGrp="1"/>
          </p:cNvSpPr>
          <p:nvPr>
            <p:ph idx="1"/>
          </p:nvPr>
        </p:nvSpPr>
        <p:spPr/>
        <p:txBody>
          <a:bodyPr/>
          <a:lstStyle/>
          <a:p>
            <a:pPr eaLnBrk="1" hangingPunct="1">
              <a:lnSpc>
                <a:spcPct val="80000"/>
              </a:lnSpc>
            </a:pPr>
            <a:r>
              <a:rPr lang="en-GB" sz="2800" dirty="0"/>
              <a:t>M</a:t>
            </a:r>
            <a:r>
              <a:rPr lang="en-GB" sz="2800" dirty="0" smtClean="0"/>
              <a:t>ass </a:t>
            </a:r>
            <a:r>
              <a:rPr lang="en-GB" sz="2800" dirty="0"/>
              <a:t>participation event </a:t>
            </a:r>
            <a:r>
              <a:rPr lang="en-GB" sz="2800" dirty="0" smtClean="0"/>
              <a:t>to engage the City in Physical activity and Showcase the existing work in Sheffield. </a:t>
            </a:r>
          </a:p>
          <a:p>
            <a:pPr eaLnBrk="1" hangingPunct="1">
              <a:lnSpc>
                <a:spcPct val="80000"/>
              </a:lnSpc>
            </a:pPr>
            <a:endParaRPr lang="en-GB" sz="2800" dirty="0" smtClean="0"/>
          </a:p>
          <a:p>
            <a:pPr lvl="1" eaLnBrk="1" hangingPunct="1">
              <a:lnSpc>
                <a:spcPct val="80000"/>
              </a:lnSpc>
            </a:pPr>
            <a:r>
              <a:rPr lang="en-GB" sz="2400" dirty="0"/>
              <a:t>M</a:t>
            </a:r>
            <a:r>
              <a:rPr lang="en-GB" sz="2400" dirty="0" smtClean="0"/>
              <a:t>onth </a:t>
            </a:r>
            <a:r>
              <a:rPr lang="en-GB" sz="2400" dirty="0"/>
              <a:t>of July </a:t>
            </a:r>
            <a:r>
              <a:rPr lang="en-GB" sz="2400" dirty="0" smtClean="0"/>
              <a:t>2016 pre Olympic Games</a:t>
            </a:r>
          </a:p>
          <a:p>
            <a:pPr lvl="1"/>
            <a:r>
              <a:rPr lang="en-GB" sz="2400" dirty="0"/>
              <a:t>E</a:t>
            </a:r>
            <a:r>
              <a:rPr lang="en-GB" sz="2400" dirty="0" smtClean="0"/>
              <a:t>ngage at least 50,000 </a:t>
            </a:r>
            <a:r>
              <a:rPr lang="en-GB" sz="2400" dirty="0"/>
              <a:t>people </a:t>
            </a:r>
            <a:r>
              <a:rPr lang="en-GB" sz="2400" dirty="0" smtClean="0"/>
              <a:t>in </a:t>
            </a:r>
            <a:r>
              <a:rPr lang="en-GB" sz="2400" dirty="0"/>
              <a:t>physical activity</a:t>
            </a:r>
          </a:p>
          <a:p>
            <a:pPr lvl="1"/>
            <a:r>
              <a:rPr lang="en-GB" sz="2400" dirty="0"/>
              <a:t>E</a:t>
            </a:r>
            <a:r>
              <a:rPr lang="en-GB" sz="2400" dirty="0" smtClean="0"/>
              <a:t>ngage </a:t>
            </a:r>
            <a:r>
              <a:rPr lang="en-GB" sz="2400" dirty="0"/>
              <a:t>at least 5,000 people </a:t>
            </a:r>
            <a:r>
              <a:rPr lang="en-GB" sz="2400" dirty="0" smtClean="0"/>
              <a:t>currently inactive</a:t>
            </a:r>
          </a:p>
          <a:p>
            <a:pPr lvl="1"/>
            <a:r>
              <a:rPr lang="en-GB" sz="2400" dirty="0"/>
              <a:t>Launch the Move More app for physical activity monitoring </a:t>
            </a:r>
            <a:endParaRPr lang="en-GB" sz="2400" dirty="0" smtClean="0"/>
          </a:p>
          <a:p>
            <a:pPr lvl="1"/>
            <a:r>
              <a:rPr lang="en-GB" sz="2400" dirty="0"/>
              <a:t>R</a:t>
            </a:r>
            <a:r>
              <a:rPr lang="en-GB" sz="2400" dirty="0" smtClean="0"/>
              <a:t>aise </a:t>
            </a:r>
            <a:r>
              <a:rPr lang="en-GB" sz="2400" dirty="0"/>
              <a:t>awareness &amp;</a:t>
            </a:r>
            <a:r>
              <a:rPr lang="en-GB" sz="2400" dirty="0" smtClean="0"/>
              <a:t> </a:t>
            </a:r>
            <a:r>
              <a:rPr lang="en-GB" sz="2400" dirty="0"/>
              <a:t>increase signposting to physical activity </a:t>
            </a:r>
          </a:p>
          <a:p>
            <a:pPr lvl="0"/>
            <a:endParaRPr lang="en-GB" sz="2500" dirty="0">
              <a:latin typeface="Calibri" charset="0"/>
            </a:endParaRPr>
          </a:p>
        </p:txBody>
      </p:sp>
      <p:pic>
        <p:nvPicPr>
          <p:cNvPr id="75779" name="Picture 8" descr="NCSEM_ovals_4co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168900"/>
            <a:ext cx="307975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76092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GB" sz="3600" b="1" dirty="0" smtClean="0">
                <a:solidFill>
                  <a:srgbClr val="B70D50"/>
                </a:solidFill>
                <a:latin typeface="Calibri" charset="0"/>
              </a:rPr>
              <a:t>Move More Celebration</a:t>
            </a:r>
            <a:endParaRPr lang="en-GB" sz="3600" b="1" dirty="0">
              <a:solidFill>
                <a:srgbClr val="B70D50"/>
              </a:solidFill>
              <a:latin typeface="Calibri" charset="0"/>
            </a:endParaRPr>
          </a:p>
        </p:txBody>
      </p:sp>
      <p:sp>
        <p:nvSpPr>
          <p:cNvPr id="75778" name="Content Placeholder 2"/>
          <p:cNvSpPr>
            <a:spLocks noGrp="1"/>
          </p:cNvSpPr>
          <p:nvPr>
            <p:ph idx="1"/>
          </p:nvPr>
        </p:nvSpPr>
        <p:spPr/>
        <p:txBody>
          <a:bodyPr/>
          <a:lstStyle/>
          <a:p>
            <a:pPr eaLnBrk="1" hangingPunct="1">
              <a:lnSpc>
                <a:spcPct val="80000"/>
              </a:lnSpc>
            </a:pPr>
            <a:r>
              <a:rPr lang="en-GB" sz="2800" dirty="0" smtClean="0">
                <a:latin typeface="Calibri" charset="0"/>
              </a:rPr>
              <a:t>Mixture of </a:t>
            </a:r>
            <a:r>
              <a:rPr lang="en-GB" sz="2800" dirty="0">
                <a:latin typeface="Calibri" charset="0"/>
              </a:rPr>
              <a:t>‘free-to-access’ </a:t>
            </a:r>
            <a:r>
              <a:rPr lang="en-GB" sz="2800" dirty="0" smtClean="0">
                <a:latin typeface="Calibri" charset="0"/>
              </a:rPr>
              <a:t>physical activity tasters and opportunities and physical activity challenges</a:t>
            </a:r>
          </a:p>
          <a:p>
            <a:pPr marL="0" indent="0" eaLnBrk="1" hangingPunct="1">
              <a:lnSpc>
                <a:spcPct val="80000"/>
              </a:lnSpc>
              <a:buNone/>
            </a:pPr>
            <a:endParaRPr lang="en-GB" sz="2800" dirty="0" smtClean="0">
              <a:latin typeface="Calibri" charset="0"/>
            </a:endParaRPr>
          </a:p>
          <a:p>
            <a:pPr eaLnBrk="1" hangingPunct="1">
              <a:lnSpc>
                <a:spcPct val="80000"/>
              </a:lnSpc>
            </a:pPr>
            <a:r>
              <a:rPr lang="en-GB" sz="2800" dirty="0" smtClean="0">
                <a:latin typeface="Calibri" charset="0"/>
              </a:rPr>
              <a:t>City-wide challenges </a:t>
            </a:r>
          </a:p>
          <a:p>
            <a:pPr lvl="2" eaLnBrk="1" hangingPunct="1">
              <a:lnSpc>
                <a:spcPct val="80000"/>
              </a:lnSpc>
            </a:pPr>
            <a:r>
              <a:rPr lang="en-GB" sz="1800" dirty="0" smtClean="0">
                <a:latin typeface="Calibri" charset="0"/>
              </a:rPr>
              <a:t>(e.g. Sheffield United vs. Sheffield Wednesday)</a:t>
            </a:r>
          </a:p>
          <a:p>
            <a:pPr eaLnBrk="1" hangingPunct="1">
              <a:lnSpc>
                <a:spcPct val="80000"/>
              </a:lnSpc>
            </a:pPr>
            <a:r>
              <a:rPr lang="en-GB" sz="2800" dirty="0" smtClean="0">
                <a:latin typeface="Calibri" charset="0"/>
              </a:rPr>
              <a:t>Community challenges</a:t>
            </a:r>
          </a:p>
          <a:p>
            <a:pPr lvl="2" eaLnBrk="1" hangingPunct="1">
              <a:lnSpc>
                <a:spcPct val="80000"/>
              </a:lnSpc>
            </a:pPr>
            <a:r>
              <a:rPr lang="en-GB" sz="1800" dirty="0" smtClean="0">
                <a:latin typeface="Calibri" charset="0"/>
              </a:rPr>
              <a:t>(e.g. local groups, teams or parks)</a:t>
            </a:r>
          </a:p>
          <a:p>
            <a:pPr eaLnBrk="1" hangingPunct="1">
              <a:lnSpc>
                <a:spcPct val="80000"/>
              </a:lnSpc>
            </a:pPr>
            <a:r>
              <a:rPr lang="en-GB" sz="2800" dirty="0" smtClean="0">
                <a:latin typeface="Calibri" charset="0"/>
              </a:rPr>
              <a:t>Workplace challenges</a:t>
            </a:r>
          </a:p>
          <a:p>
            <a:pPr lvl="2" eaLnBrk="1" hangingPunct="1">
              <a:lnSpc>
                <a:spcPct val="80000"/>
              </a:lnSpc>
            </a:pPr>
            <a:r>
              <a:rPr lang="en-GB" sz="1800" dirty="0" smtClean="0">
                <a:latin typeface="Calibri" charset="0"/>
              </a:rPr>
              <a:t>(e.g. active travel challenges, work-based walking)</a:t>
            </a:r>
          </a:p>
          <a:p>
            <a:pPr eaLnBrk="1" hangingPunct="1">
              <a:lnSpc>
                <a:spcPct val="80000"/>
              </a:lnSpc>
            </a:pPr>
            <a:r>
              <a:rPr lang="en-GB" sz="2800" dirty="0" smtClean="0">
                <a:latin typeface="Calibri" charset="0"/>
              </a:rPr>
              <a:t>School challenges</a:t>
            </a:r>
          </a:p>
          <a:p>
            <a:pPr lvl="2" eaLnBrk="1" hangingPunct="1">
              <a:lnSpc>
                <a:spcPct val="80000"/>
              </a:lnSpc>
            </a:pPr>
            <a:r>
              <a:rPr lang="en-GB" sz="1800" dirty="0">
                <a:latin typeface="Calibri" charset="0"/>
              </a:rPr>
              <a:t>(e.g. active travel challenges, </a:t>
            </a:r>
            <a:r>
              <a:rPr lang="en-GB" sz="1800" dirty="0" smtClean="0">
                <a:latin typeface="Calibri" charset="0"/>
              </a:rPr>
              <a:t>classroom and play-</a:t>
            </a:r>
            <a:r>
              <a:rPr lang="en-GB" sz="1800" dirty="0">
                <a:latin typeface="Calibri" charset="0"/>
              </a:rPr>
              <a:t>based </a:t>
            </a:r>
            <a:r>
              <a:rPr lang="en-GB" sz="1800" dirty="0" smtClean="0">
                <a:latin typeface="Calibri" charset="0"/>
              </a:rPr>
              <a:t>challenges)</a:t>
            </a:r>
            <a:endParaRPr lang="en-GB" sz="1800" dirty="0">
              <a:latin typeface="Calibri" charset="0"/>
            </a:endParaRPr>
          </a:p>
          <a:p>
            <a:pPr lvl="2" eaLnBrk="1" hangingPunct="1">
              <a:lnSpc>
                <a:spcPct val="80000"/>
              </a:lnSpc>
            </a:pPr>
            <a:endParaRPr lang="en-GB" sz="1700" dirty="0">
              <a:latin typeface="Calibri" charset="0"/>
            </a:endParaRPr>
          </a:p>
        </p:txBody>
      </p:sp>
      <p:pic>
        <p:nvPicPr>
          <p:cNvPr id="75779" name="Picture 8" descr="NCSEM_ovals_4co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168900"/>
            <a:ext cx="307975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96999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GB" sz="3600" b="1" dirty="0" smtClean="0">
                <a:solidFill>
                  <a:srgbClr val="B70D50"/>
                </a:solidFill>
                <a:latin typeface="Calibri" charset="0"/>
              </a:rPr>
              <a:t>Powered by the Move More App</a:t>
            </a:r>
            <a:endParaRPr lang="en-GB" sz="3600" b="1" dirty="0">
              <a:solidFill>
                <a:srgbClr val="B70D50"/>
              </a:solidFill>
              <a:latin typeface="Calibri" charset="0"/>
            </a:endParaRPr>
          </a:p>
        </p:txBody>
      </p:sp>
      <p:grpSp>
        <p:nvGrpSpPr>
          <p:cNvPr id="5" name="Group 4"/>
          <p:cNvGrpSpPr/>
          <p:nvPr/>
        </p:nvGrpSpPr>
        <p:grpSpPr>
          <a:xfrm>
            <a:off x="256692" y="1687865"/>
            <a:ext cx="8686800" cy="4769056"/>
            <a:chOff x="457200" y="2205923"/>
            <a:chExt cx="8229600" cy="4317845"/>
          </a:xfrm>
        </p:grpSpPr>
        <p:pic>
          <p:nvPicPr>
            <p:cNvPr id="2" name="Picture 1" descr="2015-12-03%2022.30.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05923"/>
              <a:ext cx="2428788" cy="4317845"/>
            </a:xfrm>
            <a:prstGeom prst="rect">
              <a:avLst/>
            </a:prstGeom>
          </p:spPr>
        </p:pic>
        <p:pic>
          <p:nvPicPr>
            <p:cNvPr id="3" name="Picture 2" descr="2015-12-03%2022.45.2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6796" y="2205923"/>
              <a:ext cx="2400311" cy="4317845"/>
            </a:xfrm>
            <a:prstGeom prst="rect">
              <a:avLst/>
            </a:prstGeom>
          </p:spPr>
        </p:pic>
        <p:pic>
          <p:nvPicPr>
            <p:cNvPr id="4" name="Picture 3" descr="2015-12-03%2022.30.3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213" y="2205923"/>
              <a:ext cx="2400587" cy="4267711"/>
            </a:xfrm>
            <a:prstGeom prst="rect">
              <a:avLst/>
            </a:prstGeom>
          </p:spPr>
        </p:pic>
      </p:grpSp>
    </p:spTree>
    <p:extLst>
      <p:ext uri="{BB962C8B-B14F-4D97-AF65-F5344CB8AC3E}">
        <p14:creationId xmlns:p14="http://schemas.microsoft.com/office/powerpoint/2010/main" val="39907218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GB" sz="3600" b="1" dirty="0" smtClean="0">
                <a:solidFill>
                  <a:srgbClr val="B70D50"/>
                </a:solidFill>
                <a:latin typeface="Calibri" charset="0"/>
              </a:rPr>
              <a:t>Supported by RFID Technology</a:t>
            </a:r>
            <a:endParaRPr lang="en-GB" sz="3600" b="1" dirty="0">
              <a:solidFill>
                <a:srgbClr val="B70D50"/>
              </a:solidFill>
              <a:latin typeface="Calibri" charset="0"/>
            </a:endParaRPr>
          </a:p>
        </p:txBody>
      </p:sp>
      <p:pic>
        <p:nvPicPr>
          <p:cNvPr id="2" name="Picture 1" descr="challenges rfi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72" y="1570885"/>
            <a:ext cx="8870599" cy="5168339"/>
          </a:xfrm>
          <a:prstGeom prst="rect">
            <a:avLst/>
          </a:prstGeom>
        </p:spPr>
      </p:pic>
    </p:spTree>
    <p:extLst>
      <p:ext uri="{BB962C8B-B14F-4D97-AF65-F5344CB8AC3E}">
        <p14:creationId xmlns:p14="http://schemas.microsoft.com/office/powerpoint/2010/main" val="16985091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GB" sz="3600" b="1" dirty="0" smtClean="0">
                <a:solidFill>
                  <a:srgbClr val="B70D50"/>
                </a:solidFill>
                <a:latin typeface="Calibri" charset="0"/>
              </a:rPr>
              <a:t>Move More Challenges</a:t>
            </a:r>
            <a:endParaRPr lang="en-GB" sz="3600" b="1" dirty="0">
              <a:solidFill>
                <a:srgbClr val="B70D50"/>
              </a:solidFill>
              <a:latin typeface="Calibri" charset="0"/>
            </a:endParaRPr>
          </a:p>
        </p:txBody>
      </p:sp>
      <p:grpSp>
        <p:nvGrpSpPr>
          <p:cNvPr id="8" name="Group 7"/>
          <p:cNvGrpSpPr/>
          <p:nvPr/>
        </p:nvGrpSpPr>
        <p:grpSpPr>
          <a:xfrm>
            <a:off x="149209" y="1347767"/>
            <a:ext cx="8861119" cy="5357949"/>
            <a:chOff x="149209" y="1347767"/>
            <a:chExt cx="8861119" cy="5357949"/>
          </a:xfrm>
        </p:grpSpPr>
        <p:pic>
          <p:nvPicPr>
            <p:cNvPr id="3" name="Picture 2" descr="fulwood-house-exteri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09" y="1347769"/>
              <a:ext cx="4217851" cy="2295350"/>
            </a:xfrm>
            <a:prstGeom prst="rect">
              <a:avLst/>
            </a:prstGeom>
            <a:ln>
              <a:noFill/>
            </a:ln>
            <a:effectLst>
              <a:softEdge rad="112500"/>
            </a:effectLst>
          </p:spPr>
        </p:pic>
        <p:pic>
          <p:nvPicPr>
            <p:cNvPr id="6" name="Picture 5" descr="hallamshire-exteri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4721" y="1347767"/>
              <a:ext cx="4515607" cy="2295351"/>
            </a:xfrm>
            <a:prstGeom prst="rect">
              <a:avLst/>
            </a:prstGeom>
            <a:ln>
              <a:noFill/>
            </a:ln>
            <a:effectLst>
              <a:softEdge rad="112500"/>
            </a:effectLst>
          </p:spPr>
        </p:pic>
        <p:pic>
          <p:nvPicPr>
            <p:cNvPr id="7" name="Picture 6" descr="hallamshire-interio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4721" y="3864270"/>
              <a:ext cx="4515607" cy="2841446"/>
            </a:xfrm>
            <a:prstGeom prst="rect">
              <a:avLst/>
            </a:prstGeom>
            <a:ln>
              <a:noFill/>
            </a:ln>
            <a:effectLst>
              <a:softEdge rad="112500"/>
            </a:effectLst>
          </p:spPr>
        </p:pic>
        <p:pic>
          <p:nvPicPr>
            <p:cNvPr id="2" name="Picture 1" descr="childrens-interio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209" y="3848921"/>
              <a:ext cx="4217851" cy="2856795"/>
            </a:xfrm>
            <a:prstGeom prst="rect">
              <a:avLst/>
            </a:prstGeom>
            <a:ln>
              <a:noFill/>
            </a:ln>
            <a:effectLst>
              <a:softEdge rad="112500"/>
            </a:effectLst>
          </p:spPr>
        </p:pic>
      </p:grpSp>
    </p:spTree>
    <p:extLst>
      <p:ext uri="{BB962C8B-B14F-4D97-AF65-F5344CB8AC3E}">
        <p14:creationId xmlns:p14="http://schemas.microsoft.com/office/powerpoint/2010/main" val="12953384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GB" sz="3600" b="1" dirty="0" smtClean="0">
                <a:solidFill>
                  <a:srgbClr val="B70D50"/>
                </a:solidFill>
                <a:latin typeface="Calibri" charset="0"/>
              </a:rPr>
              <a:t>Move More Challenges</a:t>
            </a:r>
            <a:endParaRPr lang="en-GB" sz="3600" b="1" dirty="0">
              <a:solidFill>
                <a:srgbClr val="B70D50"/>
              </a:solidFill>
              <a:latin typeface="Calibri" charset="0"/>
            </a:endParaRPr>
          </a:p>
        </p:txBody>
      </p:sp>
      <p:pic>
        <p:nvPicPr>
          <p:cNvPr id="9" name="Picture 8" descr="school-play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417638"/>
            <a:ext cx="8839200" cy="5263832"/>
          </a:xfrm>
          <a:prstGeom prst="rect">
            <a:avLst/>
          </a:prstGeom>
        </p:spPr>
      </p:pic>
    </p:spTree>
    <p:extLst>
      <p:ext uri="{BB962C8B-B14F-4D97-AF65-F5344CB8AC3E}">
        <p14:creationId xmlns:p14="http://schemas.microsoft.com/office/powerpoint/2010/main" val="25445446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GB" sz="3600" b="1" dirty="0" smtClean="0">
                <a:solidFill>
                  <a:srgbClr val="B70D50"/>
                </a:solidFill>
                <a:latin typeface="Calibri" charset="0"/>
              </a:rPr>
              <a:t>Move More Challenges</a:t>
            </a:r>
            <a:endParaRPr lang="en-GB" sz="3600" b="1" dirty="0">
              <a:solidFill>
                <a:srgbClr val="B70D50"/>
              </a:solidFill>
              <a:latin typeface="Calibri" charset="0"/>
            </a:endParaRPr>
          </a:p>
        </p:txBody>
      </p:sp>
      <p:pic>
        <p:nvPicPr>
          <p:cNvPr id="2" name="Picture 1" descr="rfid in park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799" y="1417638"/>
            <a:ext cx="8788934" cy="5269974"/>
          </a:xfrm>
          <a:prstGeom prst="rect">
            <a:avLst/>
          </a:prstGeom>
        </p:spPr>
      </p:pic>
    </p:spTree>
    <p:extLst>
      <p:ext uri="{BB962C8B-B14F-4D97-AF65-F5344CB8AC3E}">
        <p14:creationId xmlns:p14="http://schemas.microsoft.com/office/powerpoint/2010/main" val="32734642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GB" sz="3600" b="1" dirty="0" smtClean="0">
                <a:solidFill>
                  <a:srgbClr val="B70D50"/>
                </a:solidFill>
                <a:latin typeface="Calibri" charset="0"/>
              </a:rPr>
              <a:t>Move More Website as the Hub</a:t>
            </a:r>
            <a:endParaRPr lang="en-GB" sz="3600" b="1" dirty="0">
              <a:solidFill>
                <a:srgbClr val="B70D50"/>
              </a:solidFill>
              <a:latin typeface="Calibri" charset="0"/>
            </a:endParaRPr>
          </a:p>
        </p:txBody>
      </p:sp>
      <p:sp>
        <p:nvSpPr>
          <p:cNvPr id="3" name="Content Placeholder 2"/>
          <p:cNvSpPr>
            <a:spLocks noGrp="1"/>
          </p:cNvSpPr>
          <p:nvPr>
            <p:ph idx="1"/>
          </p:nvPr>
        </p:nvSpPr>
        <p:spPr/>
        <p:txBody>
          <a:bodyPr/>
          <a:lstStyle/>
          <a:p>
            <a:pPr lvl="0"/>
            <a:r>
              <a:rPr lang="en-GB" dirty="0"/>
              <a:t>Via a personalised page on the Move More website and/or the Move More app, each participant will be able to see:</a:t>
            </a:r>
          </a:p>
          <a:p>
            <a:pPr lvl="2"/>
            <a:r>
              <a:rPr lang="en-GB" dirty="0"/>
              <a:t>Their own progress (minutes of activity each day- moderate/ vigorous)</a:t>
            </a:r>
          </a:p>
          <a:p>
            <a:pPr lvl="2"/>
            <a:r>
              <a:rPr lang="en-GB" dirty="0"/>
              <a:t>The overall progress of the city in terms of activity</a:t>
            </a:r>
          </a:p>
          <a:p>
            <a:pPr lvl="2"/>
            <a:r>
              <a:rPr lang="en-GB" dirty="0"/>
              <a:t>The progress of any team they have signed up to (in relation to their competitors)</a:t>
            </a:r>
          </a:p>
          <a:p>
            <a:pPr lvl="2"/>
            <a:r>
              <a:rPr lang="en-GB" dirty="0"/>
              <a:t>Options to sign-up to challenges</a:t>
            </a:r>
          </a:p>
          <a:p>
            <a:endParaRPr lang="en-US" dirty="0"/>
          </a:p>
        </p:txBody>
      </p:sp>
    </p:spTree>
    <p:extLst>
      <p:ext uri="{BB962C8B-B14F-4D97-AF65-F5344CB8AC3E}">
        <p14:creationId xmlns:p14="http://schemas.microsoft.com/office/powerpoint/2010/main" val="6072740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GB" sz="3600" b="1" dirty="0" smtClean="0">
                <a:solidFill>
                  <a:srgbClr val="B70D50"/>
                </a:solidFill>
                <a:latin typeface="Calibri" charset="0"/>
              </a:rPr>
              <a:t>Move More Website as the Hub</a:t>
            </a:r>
            <a:endParaRPr lang="en-GB" sz="3600" b="1" dirty="0">
              <a:solidFill>
                <a:srgbClr val="B70D50"/>
              </a:solidFill>
              <a:latin typeface="Calibri" charset="0"/>
            </a:endParaRPr>
          </a:p>
        </p:txBody>
      </p:sp>
      <p:pic>
        <p:nvPicPr>
          <p:cNvPr id="3" name="Picture 2"/>
          <p:cNvPicPr>
            <a:picLocks noChangeAspect="1"/>
          </p:cNvPicPr>
          <p:nvPr/>
        </p:nvPicPr>
        <p:blipFill>
          <a:blip r:embed="rId3"/>
          <a:stretch>
            <a:fillRect/>
          </a:stretch>
        </p:blipFill>
        <p:spPr>
          <a:xfrm>
            <a:off x="852159" y="1573154"/>
            <a:ext cx="7552468" cy="4722462"/>
          </a:xfrm>
          <a:prstGeom prst="rect">
            <a:avLst/>
          </a:prstGeom>
        </p:spPr>
      </p:pic>
    </p:spTree>
    <p:extLst>
      <p:ext uri="{BB962C8B-B14F-4D97-AF65-F5344CB8AC3E}">
        <p14:creationId xmlns:p14="http://schemas.microsoft.com/office/powerpoint/2010/main" val="21254230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GB" sz="3600" b="1" dirty="0" smtClean="0">
                <a:solidFill>
                  <a:srgbClr val="B70D50"/>
                </a:solidFill>
                <a:latin typeface="Calibri" charset="0"/>
              </a:rPr>
              <a:t>Move More Website as the Hub</a:t>
            </a:r>
            <a:endParaRPr lang="en-GB" sz="3600" b="1" dirty="0">
              <a:solidFill>
                <a:srgbClr val="B70D50"/>
              </a:solidFill>
              <a:latin typeface="Calibri" charset="0"/>
            </a:endParaRPr>
          </a:p>
        </p:txBody>
      </p:sp>
      <p:pic>
        <p:nvPicPr>
          <p:cNvPr id="2" name="Picture 1"/>
          <p:cNvPicPr>
            <a:picLocks noChangeAspect="1"/>
          </p:cNvPicPr>
          <p:nvPr/>
        </p:nvPicPr>
        <p:blipFill>
          <a:blip r:embed="rId3"/>
          <a:stretch>
            <a:fillRect/>
          </a:stretch>
        </p:blipFill>
        <p:spPr>
          <a:xfrm>
            <a:off x="716607" y="1350790"/>
            <a:ext cx="7769685" cy="5217158"/>
          </a:xfrm>
          <a:prstGeom prst="rect">
            <a:avLst/>
          </a:prstGeom>
        </p:spPr>
      </p:pic>
    </p:spTree>
    <p:extLst>
      <p:ext uri="{BB962C8B-B14F-4D97-AF65-F5344CB8AC3E}">
        <p14:creationId xmlns:p14="http://schemas.microsoft.com/office/powerpoint/2010/main" val="25340648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150" y="2103438"/>
            <a:ext cx="3524250"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6" name="Picture 8" descr="NCSEM_ovals_4co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89488"/>
            <a:ext cx="3779838"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itle 3"/>
          <p:cNvSpPr>
            <a:spLocks noGrp="1"/>
          </p:cNvSpPr>
          <p:nvPr>
            <p:ph type="title"/>
          </p:nvPr>
        </p:nvSpPr>
        <p:spPr>
          <a:xfrm>
            <a:off x="457200" y="465138"/>
            <a:ext cx="8229600" cy="1143000"/>
          </a:xfrm>
        </p:spPr>
        <p:txBody>
          <a:bodyPr/>
          <a:lstStyle/>
          <a:p>
            <a:r>
              <a:rPr lang="en-GB" b="1">
                <a:solidFill>
                  <a:srgbClr val="B70D50"/>
                </a:solidFill>
                <a:latin typeface="Calibri" charset="0"/>
              </a:rPr>
              <a:t>London awarded 2012 Summer Olympic Games</a:t>
            </a:r>
          </a:p>
        </p:txBody>
      </p:sp>
    </p:spTree>
    <p:extLst>
      <p:ext uri="{BB962C8B-B14F-4D97-AF65-F5344CB8AC3E}">
        <p14:creationId xmlns:p14="http://schemas.microsoft.com/office/powerpoint/2010/main" val="407777686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GB" sz="3600" b="1" dirty="0" smtClean="0">
                <a:solidFill>
                  <a:srgbClr val="B70D50"/>
                </a:solidFill>
                <a:latin typeface="Calibri" charset="0"/>
              </a:rPr>
              <a:t>3 Asks of You</a:t>
            </a:r>
            <a:endParaRPr lang="en-GB" sz="3600" b="1" dirty="0">
              <a:solidFill>
                <a:srgbClr val="B70D50"/>
              </a:solidFill>
              <a:latin typeface="Calibri" charset="0"/>
            </a:endParaRPr>
          </a:p>
        </p:txBody>
      </p:sp>
      <p:sp>
        <p:nvSpPr>
          <p:cNvPr id="3" name="Content Placeholder 2"/>
          <p:cNvSpPr>
            <a:spLocks noGrp="1"/>
          </p:cNvSpPr>
          <p:nvPr>
            <p:ph idx="1"/>
          </p:nvPr>
        </p:nvSpPr>
        <p:spPr/>
        <p:txBody>
          <a:bodyPr/>
          <a:lstStyle/>
          <a:p>
            <a:pPr marL="514350" lvl="0" indent="-514350">
              <a:buFont typeface="+mj-lt"/>
              <a:buAutoNum type="arabicPeriod"/>
            </a:pPr>
            <a:r>
              <a:rPr lang="en-GB" dirty="0" smtClean="0"/>
              <a:t>To become part of the Move More Challenge by working with </a:t>
            </a:r>
            <a:r>
              <a:rPr lang="en-GB" dirty="0" smtClean="0"/>
              <a:t>us to develop the </a:t>
            </a:r>
            <a:r>
              <a:rPr lang="en-GB" dirty="0" smtClean="0"/>
              <a:t>‘</a:t>
            </a:r>
            <a:r>
              <a:rPr lang="en-GB" dirty="0" smtClean="0"/>
              <a:t>physical activity </a:t>
            </a:r>
            <a:r>
              <a:rPr lang="en-GB" dirty="0" smtClean="0"/>
              <a:t>challenges</a:t>
            </a:r>
            <a:r>
              <a:rPr lang="en-GB" dirty="0" smtClean="0"/>
              <a:t>’</a:t>
            </a:r>
          </a:p>
          <a:p>
            <a:pPr marL="514350" lvl="0" indent="-514350">
              <a:buFont typeface="+mj-lt"/>
              <a:buAutoNum type="arabicPeriod"/>
            </a:pPr>
            <a:r>
              <a:rPr lang="en-GB" dirty="0" smtClean="0"/>
              <a:t>Run a challenge in your school in July using the resources we will provide</a:t>
            </a:r>
            <a:endParaRPr lang="en-US" dirty="0"/>
          </a:p>
          <a:p>
            <a:pPr marL="514350" lvl="0" indent="-514350">
              <a:buFont typeface="+mj-lt"/>
              <a:buAutoNum type="arabicPeriod"/>
            </a:pPr>
            <a:r>
              <a:rPr lang="en-US" dirty="0" smtClean="0"/>
              <a:t>Become a champion for physical activity across the city</a:t>
            </a:r>
            <a:endParaRPr lang="en-GB" dirty="0" smtClean="0"/>
          </a:p>
        </p:txBody>
      </p:sp>
    </p:spTree>
    <p:extLst>
      <p:ext uri="{BB962C8B-B14F-4D97-AF65-F5344CB8AC3E}">
        <p14:creationId xmlns:p14="http://schemas.microsoft.com/office/powerpoint/2010/main" val="1129206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ln w="28575"/>
        </p:spPr>
        <p:txBody>
          <a:bodyPr>
            <a:noAutofit/>
          </a:bodyPr>
          <a:lstStyle/>
          <a:p>
            <a:pPr algn="l" defTabSz="457088" eaLnBrk="1" hangingPunct="1">
              <a:defRPr/>
            </a:pPr>
            <a:r>
              <a:rPr lang="en-GB" sz="4800" b="1" spc="-100" dirty="0" smtClean="0">
                <a:solidFill>
                  <a:srgbClr val="B70D50"/>
                </a:solidFill>
                <a:ea typeface="+mj-ea"/>
              </a:rPr>
              <a:t>Contact details</a:t>
            </a:r>
            <a:endParaRPr lang="en-GB" sz="4800" b="1" spc="-100" dirty="0">
              <a:solidFill>
                <a:srgbClr val="B70D50"/>
              </a:solidFill>
              <a:ea typeface="+mj-ea"/>
            </a:endParaRPr>
          </a:p>
        </p:txBody>
      </p:sp>
      <p:grpSp>
        <p:nvGrpSpPr>
          <p:cNvPr id="100355" name="Group 7"/>
          <p:cNvGrpSpPr>
            <a:grpSpLocks/>
          </p:cNvGrpSpPr>
          <p:nvPr/>
        </p:nvGrpSpPr>
        <p:grpSpPr bwMode="auto">
          <a:xfrm>
            <a:off x="512795" y="2165870"/>
            <a:ext cx="7818438" cy="4040187"/>
            <a:chOff x="250825" y="2008188"/>
            <a:chExt cx="8281988" cy="4040586"/>
          </a:xfrm>
        </p:grpSpPr>
        <p:sp>
          <p:nvSpPr>
            <p:cNvPr id="100360" name="Rectangle 5"/>
            <p:cNvSpPr>
              <a:spLocks noChangeArrowheads="1"/>
            </p:cNvSpPr>
            <p:nvPr/>
          </p:nvSpPr>
          <p:spPr bwMode="auto">
            <a:xfrm>
              <a:off x="250825" y="2008188"/>
              <a:ext cx="8281988" cy="4040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dirty="0" err="1" smtClean="0">
                  <a:solidFill>
                    <a:srgbClr val="B70D50"/>
                  </a:solidFill>
                  <a:latin typeface="Calibri" charset="0"/>
                </a:rPr>
                <a:t>Prof.</a:t>
              </a:r>
              <a:r>
                <a:rPr lang="en-GB" sz="2400" dirty="0" smtClean="0">
                  <a:solidFill>
                    <a:srgbClr val="B70D50"/>
                  </a:solidFill>
                  <a:latin typeface="Calibri" charset="0"/>
                </a:rPr>
                <a:t> </a:t>
              </a:r>
              <a:r>
                <a:rPr lang="en-GB" sz="2400" dirty="0">
                  <a:solidFill>
                    <a:srgbClr val="B70D50"/>
                  </a:solidFill>
                  <a:latin typeface="Calibri" charset="0"/>
                </a:rPr>
                <a:t>Robert Copeland </a:t>
              </a:r>
              <a:r>
                <a:rPr lang="en-GB" dirty="0" err="1">
                  <a:solidFill>
                    <a:srgbClr val="B70D50"/>
                  </a:solidFill>
                  <a:latin typeface="Calibri" charset="0"/>
                </a:rPr>
                <a:t>C.Psychol</a:t>
              </a:r>
              <a:endParaRPr lang="en-GB" sz="2400" dirty="0">
                <a:solidFill>
                  <a:srgbClr val="B70D50"/>
                </a:solidFill>
                <a:latin typeface="Calibri" charset="0"/>
              </a:endParaRPr>
            </a:p>
            <a:p>
              <a:r>
                <a:rPr lang="en-GB" sz="2400" dirty="0">
                  <a:solidFill>
                    <a:srgbClr val="B70D50"/>
                  </a:solidFill>
                  <a:latin typeface="Calibri" charset="0"/>
                </a:rPr>
                <a:t>Project Manager NCSEM-Sheffield</a:t>
              </a:r>
            </a:p>
            <a:p>
              <a:r>
                <a:rPr lang="en-GB" sz="2400" dirty="0" err="1">
                  <a:solidFill>
                    <a:srgbClr val="B70D50"/>
                  </a:solidFill>
                  <a:latin typeface="Calibri" charset="0"/>
                </a:rPr>
                <a:t>r.j.copeland@shu.ac.uk</a:t>
              </a:r>
              <a:r>
                <a:rPr lang="en-GB" sz="2400" dirty="0">
                  <a:solidFill>
                    <a:srgbClr val="621B40"/>
                  </a:solidFill>
                  <a:latin typeface="Calibri" charset="0"/>
                </a:rPr>
                <a:t>     </a:t>
              </a:r>
            </a:p>
            <a:p>
              <a:pPr>
                <a:lnSpc>
                  <a:spcPct val="150000"/>
                </a:lnSpc>
              </a:pPr>
              <a:r>
                <a:rPr lang="en-GB" sz="2400" dirty="0">
                  <a:solidFill>
                    <a:srgbClr val="621B40"/>
                  </a:solidFill>
                  <a:latin typeface="Calibri" charset="0"/>
                </a:rPr>
                <a:t>     </a:t>
              </a:r>
              <a:r>
                <a:rPr lang="en-GB" sz="900" dirty="0">
                  <a:solidFill>
                    <a:srgbClr val="621B40"/>
                  </a:solidFill>
                  <a:latin typeface="Calibri" charset="0"/>
                </a:rPr>
                <a:t>  </a:t>
              </a:r>
              <a:r>
                <a:rPr lang="en-GB" sz="2400" dirty="0">
                  <a:solidFill>
                    <a:srgbClr val="621B40"/>
                  </a:solidFill>
                  <a:latin typeface="Calibri" charset="0"/>
                </a:rPr>
                <a:t> </a:t>
              </a:r>
            </a:p>
            <a:p>
              <a:pPr>
                <a:lnSpc>
                  <a:spcPct val="150000"/>
                </a:lnSpc>
              </a:pPr>
              <a:r>
                <a:rPr lang="en-GB" sz="2400" dirty="0">
                  <a:solidFill>
                    <a:srgbClr val="621B40"/>
                  </a:solidFill>
                  <a:latin typeface="Calibri" charset="0"/>
                </a:rPr>
                <a:t>        	@</a:t>
              </a:r>
              <a:r>
                <a:rPr lang="en-GB" sz="2400" dirty="0" err="1">
                  <a:solidFill>
                    <a:srgbClr val="621B40"/>
                  </a:solidFill>
                  <a:latin typeface="Calibri" charset="0"/>
                </a:rPr>
                <a:t>DrRobCopeland</a:t>
              </a:r>
              <a:endParaRPr lang="en-GB" sz="2400" dirty="0">
                <a:solidFill>
                  <a:srgbClr val="621B40"/>
                </a:solidFill>
                <a:latin typeface="Calibri" charset="0"/>
              </a:endParaRPr>
            </a:p>
            <a:p>
              <a:pPr>
                <a:lnSpc>
                  <a:spcPct val="150000"/>
                </a:lnSpc>
              </a:pPr>
              <a:endParaRPr lang="en-GB" sz="100" dirty="0">
                <a:solidFill>
                  <a:srgbClr val="621B40"/>
                </a:solidFill>
                <a:latin typeface="Calibri" charset="0"/>
              </a:endParaRPr>
            </a:p>
            <a:p>
              <a:pPr>
                <a:lnSpc>
                  <a:spcPct val="150000"/>
                </a:lnSpc>
              </a:pPr>
              <a:r>
                <a:rPr lang="en-GB" dirty="0">
                  <a:solidFill>
                    <a:srgbClr val="621B40"/>
                  </a:solidFill>
                  <a:latin typeface="Calibri" charset="0"/>
                </a:rPr>
                <a:t>Web:  	</a:t>
              </a:r>
              <a:r>
                <a:rPr lang="en-GB" dirty="0">
                  <a:solidFill>
                    <a:srgbClr val="621B40"/>
                  </a:solidFill>
                  <a:latin typeface="Calibri" charset="0"/>
                  <a:hlinkClick r:id="rId3"/>
                </a:rPr>
                <a:t>www.shu.ac.uk/research/cses/</a:t>
              </a:r>
              <a:endParaRPr lang="en-GB" dirty="0">
                <a:solidFill>
                  <a:srgbClr val="621B40"/>
                </a:solidFill>
                <a:latin typeface="Calibri" charset="0"/>
              </a:endParaRPr>
            </a:p>
            <a:p>
              <a:pPr>
                <a:lnSpc>
                  <a:spcPct val="150000"/>
                </a:lnSpc>
              </a:pPr>
              <a:r>
                <a:rPr lang="en-GB" dirty="0">
                  <a:solidFill>
                    <a:srgbClr val="621B40"/>
                  </a:solidFill>
                  <a:latin typeface="Calibri" charset="0"/>
                </a:rPr>
                <a:t>		</a:t>
              </a:r>
              <a:r>
                <a:rPr lang="en-GB" dirty="0">
                  <a:solidFill>
                    <a:srgbClr val="621B40"/>
                  </a:solidFill>
                  <a:latin typeface="Calibri" charset="0"/>
                  <a:hlinkClick r:id="rId4"/>
                </a:rPr>
                <a:t>www.movemoresheffield.com</a:t>
              </a:r>
              <a:endParaRPr lang="en-GB" dirty="0">
                <a:solidFill>
                  <a:srgbClr val="621B40"/>
                </a:solidFill>
                <a:latin typeface="Calibri" charset="0"/>
              </a:endParaRPr>
            </a:p>
            <a:p>
              <a:pPr>
                <a:lnSpc>
                  <a:spcPct val="150000"/>
                </a:lnSpc>
              </a:pPr>
              <a:endParaRPr lang="en-GB" dirty="0">
                <a:solidFill>
                  <a:srgbClr val="621B40"/>
                </a:solidFill>
                <a:latin typeface="Calibri" charset="0"/>
              </a:endParaRPr>
            </a:p>
            <a:p>
              <a:pPr>
                <a:lnSpc>
                  <a:spcPct val="150000"/>
                </a:lnSpc>
              </a:pPr>
              <a:endParaRPr lang="en-GB" dirty="0">
                <a:solidFill>
                  <a:srgbClr val="621B40"/>
                </a:solidFill>
                <a:latin typeface="Calibri" charset="0"/>
              </a:endParaRPr>
            </a:p>
          </p:txBody>
        </p:sp>
        <p:pic>
          <p:nvPicPr>
            <p:cNvPr id="100361" name="Picture 6" descr="Description: http://twitter-badges.s3.amazonaws.com/t_logo-a.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73097" y="3887441"/>
              <a:ext cx="20955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p:cNvGrpSpPr/>
          <p:nvPr/>
        </p:nvGrpSpPr>
        <p:grpSpPr>
          <a:xfrm>
            <a:off x="5411800" y="775992"/>
            <a:ext cx="3427148" cy="5337986"/>
            <a:chOff x="5548566" y="502460"/>
            <a:chExt cx="3427148" cy="5337986"/>
          </a:xfrm>
        </p:grpSpPr>
        <p:pic>
          <p:nvPicPr>
            <p:cNvPr id="100358" name="Picture 9"/>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548566" y="502460"/>
              <a:ext cx="3427148" cy="143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9" name="Picture 5" descr="CSES_Logo_215_229_300dpi.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48566" y="2854670"/>
              <a:ext cx="3198708" cy="67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Move more cmyk WS logo yellow.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6027" y="4490511"/>
              <a:ext cx="2491052" cy="1349935"/>
            </a:xfrm>
            <a:prstGeom prst="rect">
              <a:avLst/>
            </a:prstGeom>
          </p:spPr>
        </p:pic>
      </p:grpSp>
    </p:spTree>
    <p:extLst>
      <p:ext uri="{BB962C8B-B14F-4D97-AF65-F5344CB8AC3E}">
        <p14:creationId xmlns:p14="http://schemas.microsoft.com/office/powerpoint/2010/main" val="24958111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8" y="1511300"/>
            <a:ext cx="8018462"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1777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Content Placeholder 1"/>
          <p:cNvSpPr>
            <a:spLocks noGrp="1"/>
          </p:cNvSpPr>
          <p:nvPr>
            <p:ph idx="1"/>
          </p:nvPr>
        </p:nvSpPr>
        <p:spPr>
          <a:xfrm>
            <a:off x="107950" y="188913"/>
            <a:ext cx="5256213" cy="4319587"/>
          </a:xfrm>
        </p:spPr>
        <p:txBody>
          <a:bodyPr lIns="91440" tIns="45720" rIns="91440" bIns="45720"/>
          <a:lstStyle/>
          <a:p>
            <a:pPr marL="0" indent="0">
              <a:buFontTx/>
              <a:buNone/>
            </a:pPr>
            <a:r>
              <a:rPr lang="en-GB" sz="2400">
                <a:latin typeface="Arial" charset="0"/>
                <a:ea typeface="ＭＳ Ｐゴシック" charset="0"/>
                <a:cs typeface="ＭＳ Ｐゴシック" charset="0"/>
              </a:rPr>
              <a:t>Our partners in East Midlands, London, and Sheffield will undertake world-class research and provide services that will deliver long-term systematic change to benefit the health of the nation.</a:t>
            </a:r>
          </a:p>
          <a:p>
            <a:pPr marL="0" indent="0">
              <a:spcBef>
                <a:spcPct val="0"/>
              </a:spcBef>
              <a:buFontTx/>
              <a:buNone/>
            </a:pPr>
            <a:r>
              <a:rPr lang="en-GB" sz="2800">
                <a:latin typeface="Arial" charset="0"/>
                <a:ea typeface="ＭＳ Ｐゴシック" charset="0"/>
                <a:cs typeface="ＭＳ Ｐゴシック" charset="0"/>
              </a:rPr>
              <a:t>			</a:t>
            </a:r>
            <a:r>
              <a:rPr lang="en-GB" sz="2000" i="1">
                <a:latin typeface="Arial" charset="0"/>
                <a:ea typeface="ＭＳ Ｐゴシック" charset="0"/>
                <a:cs typeface="ＭＳ Ｐゴシック" charset="0"/>
              </a:rPr>
              <a:t>Lord Seb Coe</a:t>
            </a:r>
          </a:p>
          <a:p>
            <a:pPr marL="0" indent="0">
              <a:spcBef>
                <a:spcPct val="0"/>
              </a:spcBef>
              <a:buFontTx/>
              <a:buNone/>
            </a:pPr>
            <a:r>
              <a:rPr lang="en-GB" sz="2000" i="1">
                <a:latin typeface="Arial" charset="0"/>
                <a:ea typeface="ＭＳ Ｐゴシック" charset="0"/>
                <a:cs typeface="ＭＳ Ｐゴシック" charset="0"/>
              </a:rPr>
              <a:t>			9 January 2012</a:t>
            </a:r>
          </a:p>
        </p:txBody>
      </p:sp>
    </p:spTree>
    <p:extLst>
      <p:ext uri="{BB962C8B-B14F-4D97-AF65-F5344CB8AC3E}">
        <p14:creationId xmlns:p14="http://schemas.microsoft.com/office/powerpoint/2010/main" val="20918090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GB" b="1">
                <a:solidFill>
                  <a:srgbClr val="B70D50"/>
                </a:solidFill>
                <a:latin typeface="Calibri" charset="0"/>
              </a:rPr>
              <a:t>NCSEM Sheffield Partners</a:t>
            </a:r>
          </a:p>
        </p:txBody>
      </p:sp>
      <p:grpSp>
        <p:nvGrpSpPr>
          <p:cNvPr id="83970" name="Group 18"/>
          <p:cNvGrpSpPr>
            <a:grpSpLocks/>
          </p:cNvGrpSpPr>
          <p:nvPr/>
        </p:nvGrpSpPr>
        <p:grpSpPr bwMode="auto">
          <a:xfrm>
            <a:off x="409575" y="1816100"/>
            <a:ext cx="8208963" cy="4659313"/>
            <a:chOff x="457200" y="1564430"/>
            <a:chExt cx="8209372" cy="4658141"/>
          </a:xfrm>
        </p:grpSpPr>
        <p:pic>
          <p:nvPicPr>
            <p:cNvPr id="83971" name="Picture 17" descr="Description: CSES_Logo_215_229_300dpi.jpg"/>
            <p:cNvPicPr>
              <a:picLocks noChangeAspect="1" noChangeArrowheads="1"/>
            </p:cNvPicPr>
            <p:nvPr/>
          </p:nvPicPr>
          <p:blipFill>
            <a:blip r:embed="rId3">
              <a:extLst>
                <a:ext uri="{28A0092B-C50C-407E-A947-70E740481C1C}">
                  <a14:useLocalDpi xmlns:a14="http://schemas.microsoft.com/office/drawing/2010/main" val="0"/>
                </a:ext>
              </a:extLst>
            </a:blip>
            <a:srcRect r="55968"/>
            <a:stretch>
              <a:fillRect/>
            </a:stretch>
          </p:blipFill>
          <p:spPr bwMode="auto">
            <a:xfrm>
              <a:off x="1239736" y="2968899"/>
              <a:ext cx="1686681" cy="104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4" descr="Sheffield Teaching Hospitals. NHS Foundation Trust. Excellence as standard.">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878" y="4610584"/>
              <a:ext cx="2923620" cy="57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10" descr="The University of Sheffield"/>
            <p:cNvPicPr>
              <a:picLocks noChangeAspect="1" noChangeArrowheads="1"/>
            </p:cNvPicPr>
            <p:nvPr/>
          </p:nvPicPr>
          <p:blipFill>
            <a:blip r:embed="rId6">
              <a:extLst>
                <a:ext uri="{28A0092B-C50C-407E-A947-70E740481C1C}">
                  <a14:useLocalDpi xmlns:a14="http://schemas.microsoft.com/office/drawing/2010/main" val="0"/>
                </a:ext>
              </a:extLst>
            </a:blip>
            <a:srcRect r="23586"/>
            <a:stretch>
              <a:fillRect/>
            </a:stretch>
          </p:blipFill>
          <p:spPr bwMode="auto">
            <a:xfrm>
              <a:off x="7360659" y="5467759"/>
              <a:ext cx="1305913" cy="677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Picture 12" descr="Sheffield City Council">
              <a:hlinkClick r:id="rId7" tooltip="&quot;Go to the Sheffield City Council Home Page&quo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2678" y="3909849"/>
              <a:ext cx="1202714" cy="97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Picture 19" descr="Sheffield International Venu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7100" y="5689444"/>
              <a:ext cx="2500512" cy="45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6" name="Picture 0" descr="VA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27445" y="1564430"/>
              <a:ext cx="2159806" cy="75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7" name="Picture 2" descr="vas logo jpg.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0216" y="2552304"/>
              <a:ext cx="1945460" cy="59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8"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54782" y="3909849"/>
              <a:ext cx="1111790" cy="124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9" name="Picture 11" descr="https://si0.twimg.com/profile_images/3120077934/1975887f70e8e2be7ba27d541229c6a6.jpe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l="5354"/>
            <a:stretch>
              <a:fillRect/>
            </a:stretch>
          </p:blipFill>
          <p:spPr bwMode="auto">
            <a:xfrm>
              <a:off x="6916230" y="1794201"/>
              <a:ext cx="1750342" cy="9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0" name="Picture 2" descr="http://shsc.nhs.uk/wp-content/themes/shsc/images/sheffield-health-and-social-care.jpg"/>
            <p:cNvPicPr>
              <a:picLocks noChangeAspect="1" noChangeArrowheads="1"/>
            </p:cNvPicPr>
            <p:nvPr/>
          </p:nvPicPr>
          <p:blipFill>
            <a:blip r:embed="rId15">
              <a:extLst>
                <a:ext uri="{28A0092B-C50C-407E-A947-70E740481C1C}">
                  <a14:useLocalDpi xmlns:a14="http://schemas.microsoft.com/office/drawing/2010/main" val="0"/>
                </a:ext>
              </a:extLst>
            </a:blip>
            <a:srcRect l="18912"/>
            <a:stretch>
              <a:fillRect/>
            </a:stretch>
          </p:blipFill>
          <p:spPr bwMode="auto">
            <a:xfrm>
              <a:off x="457200" y="1857423"/>
              <a:ext cx="3321159" cy="46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1" name="Picture 4" descr="http://www.connectphysiotherapy.co.uk/wp-content/uploads/2013/07/EIS-logo.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89698" y="5467759"/>
              <a:ext cx="2197553" cy="75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2" name="Picture 6" descr="http://www.fionasfund.co.uk/images/Sheffield_Childrens_NHS_Logo.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15676" y="3127866"/>
              <a:ext cx="2343150" cy="57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706688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331788"/>
            <a:ext cx="8229600" cy="1143000"/>
          </a:xfrm>
        </p:spPr>
        <p:txBody>
          <a:bodyPr/>
          <a:lstStyle/>
          <a:p>
            <a:r>
              <a:rPr lang="en-GB" b="1">
                <a:solidFill>
                  <a:srgbClr val="B70D50"/>
                </a:solidFill>
                <a:latin typeface="Calibri" charset="0"/>
                <a:ea typeface="Verdana Bold" charset="0"/>
                <a:cs typeface="Calibri" charset="0"/>
              </a:rPr>
              <a:t>NCSEM-Sheffield Vision</a:t>
            </a:r>
          </a:p>
        </p:txBody>
      </p:sp>
      <p:sp>
        <p:nvSpPr>
          <p:cNvPr id="115714" name="Content Placeholder 2"/>
          <p:cNvSpPr>
            <a:spLocks noGrp="1"/>
          </p:cNvSpPr>
          <p:nvPr>
            <p:ph idx="1"/>
          </p:nvPr>
        </p:nvSpPr>
        <p:spPr/>
        <p:txBody>
          <a:bodyPr/>
          <a:lstStyle/>
          <a:p>
            <a:pPr algn="ctr" eaLnBrk="1" hangingPunct="1">
              <a:buFont typeface="Arial" charset="0"/>
              <a:buNone/>
              <a:defRPr/>
            </a:pPr>
            <a:endParaRPr lang="en-GB" sz="3900" i="1" dirty="0">
              <a:latin typeface="Calibri" charset="0"/>
            </a:endParaRPr>
          </a:p>
          <a:p>
            <a:pPr algn="ctr" eaLnBrk="1" hangingPunct="1">
              <a:buFont typeface="Arial" charset="0"/>
              <a:buNone/>
              <a:defRPr/>
            </a:pPr>
            <a:r>
              <a:rPr lang="en-GB" sz="3900" i="1" dirty="0">
                <a:solidFill>
                  <a:srgbClr val="A6A6A6"/>
                </a:solidFill>
                <a:latin typeface="Calibri" charset="0"/>
              </a:rPr>
              <a:t>To create a culture of physical activity that results in </a:t>
            </a:r>
            <a:r>
              <a:rPr lang="en-GB" sz="3900" b="1" i="1" dirty="0">
                <a:latin typeface="Calibri" charset="0"/>
              </a:rPr>
              <a:t>Sheffield</a:t>
            </a:r>
            <a:r>
              <a:rPr lang="en-GB" sz="3900" i="1" dirty="0">
                <a:latin typeface="Calibri" charset="0"/>
              </a:rPr>
              <a:t> </a:t>
            </a:r>
            <a:r>
              <a:rPr lang="en-GB" sz="3900" i="1" dirty="0">
                <a:solidFill>
                  <a:schemeClr val="bg1">
                    <a:lumMod val="65000"/>
                  </a:schemeClr>
                </a:solidFill>
                <a:latin typeface="Calibri" charset="0"/>
              </a:rPr>
              <a:t>becoming the </a:t>
            </a:r>
            <a:r>
              <a:rPr lang="en-GB" sz="3900" b="1" i="1" dirty="0">
                <a:latin typeface="Calibri" charset="0"/>
              </a:rPr>
              <a:t>most active city in the UK by 2020</a:t>
            </a:r>
          </a:p>
        </p:txBody>
      </p:sp>
      <p:pic>
        <p:nvPicPr>
          <p:cNvPr id="86019" name="Picture 8" descr="NCSEM_ovals_4co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8" y="5208588"/>
            <a:ext cx="3079751"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16610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457200" y="331788"/>
            <a:ext cx="8229600" cy="1143000"/>
          </a:xfrm>
        </p:spPr>
        <p:txBody>
          <a:bodyPr/>
          <a:lstStyle/>
          <a:p>
            <a:r>
              <a:rPr lang="en-GB" b="1">
                <a:solidFill>
                  <a:srgbClr val="B70D50"/>
                </a:solidFill>
                <a:latin typeface="Calibri" charset="0"/>
                <a:ea typeface="Verdana Bold" charset="0"/>
                <a:cs typeface="Calibri" charset="0"/>
              </a:rPr>
              <a:t>NCSEM-Sheffield Mission</a:t>
            </a:r>
          </a:p>
        </p:txBody>
      </p:sp>
      <p:sp>
        <p:nvSpPr>
          <p:cNvPr id="88066" name="Content Placeholder 2"/>
          <p:cNvSpPr>
            <a:spLocks noGrp="1"/>
          </p:cNvSpPr>
          <p:nvPr>
            <p:ph idx="1"/>
          </p:nvPr>
        </p:nvSpPr>
        <p:spPr/>
        <p:txBody>
          <a:bodyPr/>
          <a:lstStyle/>
          <a:p>
            <a:pPr algn="ctr" eaLnBrk="1" hangingPunct="1">
              <a:buFont typeface="Arial" charset="0"/>
              <a:buNone/>
            </a:pPr>
            <a:endParaRPr lang="en-GB" sz="1200" i="1">
              <a:latin typeface="Calibri" charset="0"/>
            </a:endParaRPr>
          </a:p>
          <a:p>
            <a:pPr algn="ctr" eaLnBrk="1" hangingPunct="1">
              <a:buFont typeface="Arial" charset="0"/>
              <a:buNone/>
            </a:pPr>
            <a:endParaRPr lang="en-GB" sz="3900" i="1">
              <a:latin typeface="Calibri" charset="0"/>
            </a:endParaRPr>
          </a:p>
          <a:p>
            <a:pPr algn="ctr" eaLnBrk="1" hangingPunct="1">
              <a:buFont typeface="Arial" charset="0"/>
              <a:buNone/>
            </a:pPr>
            <a:r>
              <a:rPr lang="en-GB" sz="3900" i="1">
                <a:latin typeface="Calibri" charset="0"/>
              </a:rPr>
              <a:t>Make it easier for everyone in Sheffield to be active everyday</a:t>
            </a:r>
            <a:r>
              <a:rPr lang="en-GB" sz="2400" i="1">
                <a:latin typeface="Calibri" charset="0"/>
              </a:rPr>
              <a:t>.</a:t>
            </a:r>
          </a:p>
        </p:txBody>
      </p:sp>
      <p:pic>
        <p:nvPicPr>
          <p:cNvPr id="88067" name="Picture 8" descr="NCSEM_ovals_4co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8" y="5208588"/>
            <a:ext cx="3079751"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52981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81" name="Group 3"/>
          <p:cNvGrpSpPr>
            <a:grpSpLocks/>
          </p:cNvGrpSpPr>
          <p:nvPr/>
        </p:nvGrpSpPr>
        <p:grpSpPr bwMode="auto">
          <a:xfrm>
            <a:off x="0" y="0"/>
            <a:ext cx="9144000" cy="6858000"/>
            <a:chOff x="0" y="0"/>
            <a:chExt cx="9143999" cy="6858000"/>
          </a:xfrm>
        </p:grpSpPr>
        <p:grpSp>
          <p:nvGrpSpPr>
            <p:cNvPr id="97282" name="Group 1"/>
            <p:cNvGrpSpPr>
              <a:grpSpLocks/>
            </p:cNvGrpSpPr>
            <p:nvPr/>
          </p:nvGrpSpPr>
          <p:grpSpPr bwMode="auto">
            <a:xfrm>
              <a:off x="0" y="2852936"/>
              <a:ext cx="9143998" cy="4005064"/>
              <a:chOff x="0" y="2852936"/>
              <a:chExt cx="9143998" cy="4005064"/>
            </a:xfrm>
          </p:grpSpPr>
          <p:pic>
            <p:nvPicPr>
              <p:cNvPr id="9728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2936"/>
                <a:ext cx="9143998" cy="400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2" descr="F:\MyWork\Consultancy\NCSEM\City PA strategy\1460 NCSEM move more A4 plan v5 A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41371"/>
                <a:ext cx="827584" cy="485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72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860032" cy="306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7" y="3096"/>
              <a:ext cx="4788022" cy="306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811578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246" t="20528" r="15236" b="16729"/>
          <a:stretch/>
        </p:blipFill>
        <p:spPr bwMode="auto">
          <a:xfrm>
            <a:off x="1148672" y="217345"/>
            <a:ext cx="6459826" cy="34796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NCSEM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14" y="5413649"/>
            <a:ext cx="2495651" cy="1163785"/>
          </a:xfrm>
          <a:prstGeom prst="rect">
            <a:avLst/>
          </a:prstGeom>
        </p:spPr>
      </p:pic>
    </p:spTree>
    <p:extLst>
      <p:ext uri="{BB962C8B-B14F-4D97-AF65-F5344CB8AC3E}">
        <p14:creationId xmlns:p14="http://schemas.microsoft.com/office/powerpoint/2010/main" val="27636735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891</TotalTime>
  <Words>663</Words>
  <Application>Microsoft Macintosh PowerPoint</Application>
  <PresentationFormat>On-screen Show (4:3)</PresentationFormat>
  <Paragraphs>95</Paragraphs>
  <Slides>21</Slides>
  <Notes>18</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Custom Design</vt:lpstr>
      <vt:lpstr>1_Office Theme</vt:lpstr>
      <vt:lpstr>PowerPoint Presentation</vt:lpstr>
      <vt:lpstr>London awarded 2012 Summer Olympic Games</vt:lpstr>
      <vt:lpstr>PowerPoint Presentation</vt:lpstr>
      <vt:lpstr>PowerPoint Presentation</vt:lpstr>
      <vt:lpstr>NCSEM Sheffield Partners</vt:lpstr>
      <vt:lpstr>NCSEM-Sheffield Vision</vt:lpstr>
      <vt:lpstr>NCSEM-Sheffield Mission</vt:lpstr>
      <vt:lpstr>PowerPoint Presentation</vt:lpstr>
      <vt:lpstr>PowerPoint Presentation</vt:lpstr>
      <vt:lpstr>Challenge Overview</vt:lpstr>
      <vt:lpstr>Move More Celebration</vt:lpstr>
      <vt:lpstr>Powered by the Move More App</vt:lpstr>
      <vt:lpstr>Supported by RFID Technology</vt:lpstr>
      <vt:lpstr>Move More Challenges</vt:lpstr>
      <vt:lpstr>Move More Challenges</vt:lpstr>
      <vt:lpstr>Move More Challenges</vt:lpstr>
      <vt:lpstr>Move More Website as the Hub</vt:lpstr>
      <vt:lpstr>Move More Website as the Hub</vt:lpstr>
      <vt:lpstr>Move More Website as the Hub</vt:lpstr>
      <vt:lpstr>3 Asks of You</vt:lpstr>
      <vt:lpstr>Contact details</vt:lpstr>
    </vt:vector>
  </TitlesOfParts>
  <Company>NCSEM Sheffield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Copeland</dc:creator>
  <cp:lastModifiedBy>Robert Copeland</cp:lastModifiedBy>
  <cp:revision>61</cp:revision>
  <dcterms:created xsi:type="dcterms:W3CDTF">2015-03-05T15:44:41Z</dcterms:created>
  <dcterms:modified xsi:type="dcterms:W3CDTF">2016-02-02T20:42:47Z</dcterms:modified>
</cp:coreProperties>
</file>