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9" d="100"/>
          <a:sy n="99" d="100"/>
        </p:scale>
        <p:origin x="-832" y="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B3B6-828F-9842-A634-B3A327CD976E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9142A-8ABF-3440-8A8B-8BEF40C09E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B3B6-828F-9842-A634-B3A327CD976E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9142A-8ABF-3440-8A8B-8BEF40C09E0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B3B6-828F-9842-A634-B3A327CD976E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9142A-8ABF-3440-8A8B-8BEF40C09E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B3B6-828F-9842-A634-B3A327CD976E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9142A-8ABF-3440-8A8B-8BEF40C09E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B3B6-828F-9842-A634-B3A327CD976E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9142A-8ABF-3440-8A8B-8BEF40C09E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B3B6-828F-9842-A634-B3A327CD976E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9142A-8ABF-3440-8A8B-8BEF40C09E0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B3B6-828F-9842-A634-B3A327CD976E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9142A-8ABF-3440-8A8B-8BEF40C09E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B3B6-828F-9842-A634-B3A327CD976E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9142A-8ABF-3440-8A8B-8BEF40C09E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B3B6-828F-9842-A634-B3A327CD976E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9142A-8ABF-3440-8A8B-8BEF40C09E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B3B6-828F-9842-A634-B3A327CD976E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9142A-8ABF-3440-8A8B-8BEF40C09E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B3B6-828F-9842-A634-B3A327CD976E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9142A-8ABF-3440-8A8B-8BEF40C09E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B3B6-828F-9842-A634-B3A327CD976E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9142A-8ABF-3440-8A8B-8BEF40C09E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F14B3B6-828F-9842-A634-B3A327CD976E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3749142A-8ABF-3440-8A8B-8BEF40C09E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Inclusion Task Force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624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7576"/>
            <a:ext cx="9144000" cy="982777"/>
          </a:xfrm>
        </p:spPr>
        <p:txBody>
          <a:bodyPr/>
          <a:lstStyle/>
          <a:p>
            <a:r>
              <a:rPr lang="en-US" sz="4000" dirty="0" smtClean="0"/>
              <a:t>How did the Task Force come about?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Discussion in an open meeting at the Town Hall in March to discuss locality working around the SEND agenda</a:t>
            </a:r>
          </a:p>
          <a:p>
            <a:r>
              <a:rPr lang="en-US" dirty="0" smtClean="0"/>
              <a:t>Following the cross-locality moderation/sampling process with ‘Lead </a:t>
            </a:r>
            <a:r>
              <a:rPr lang="en-US" dirty="0" err="1" smtClean="0"/>
              <a:t>SENCos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Consultation on how the SSG should be used going forward</a:t>
            </a:r>
          </a:p>
          <a:p>
            <a:r>
              <a:rPr lang="en-US" dirty="0" smtClean="0"/>
              <a:t>Further discussion at the Inclusion </a:t>
            </a:r>
            <a:r>
              <a:rPr lang="en-US" dirty="0" err="1" smtClean="0"/>
              <a:t>Programme</a:t>
            </a:r>
            <a:r>
              <a:rPr lang="en-US" dirty="0" smtClean="0"/>
              <a:t> Board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734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034088"/>
          </a:xfrm>
        </p:spPr>
        <p:txBody>
          <a:bodyPr/>
          <a:lstStyle/>
          <a:p>
            <a:r>
              <a:rPr lang="en-US" sz="4000" dirty="0" smtClean="0"/>
              <a:t>Membership of the Task Force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372562"/>
            <a:ext cx="8042276" cy="4571039"/>
          </a:xfrm>
        </p:spPr>
        <p:txBody>
          <a:bodyPr>
            <a:normAutofit/>
          </a:bodyPr>
          <a:lstStyle/>
          <a:p>
            <a:r>
              <a:rPr lang="en-US" dirty="0" smtClean="0"/>
              <a:t>Locality ‘Lead </a:t>
            </a:r>
            <a:r>
              <a:rPr lang="en-US" dirty="0" err="1" smtClean="0"/>
              <a:t>SENCos</a:t>
            </a:r>
            <a:r>
              <a:rPr lang="en-US" dirty="0" smtClean="0"/>
              <a:t>’</a:t>
            </a:r>
          </a:p>
          <a:p>
            <a:r>
              <a:rPr lang="en-US" dirty="0" err="1" smtClean="0"/>
              <a:t>Headteacher</a:t>
            </a:r>
            <a:r>
              <a:rPr lang="en-US" dirty="0" smtClean="0"/>
              <a:t> representatives of primary, secondary and special</a:t>
            </a:r>
          </a:p>
          <a:p>
            <a:r>
              <a:rPr lang="en-US" dirty="0" smtClean="0"/>
              <a:t>Educational Psychology Service</a:t>
            </a:r>
          </a:p>
          <a:p>
            <a:r>
              <a:rPr lang="en-US" dirty="0" smtClean="0"/>
              <a:t>SEN Team</a:t>
            </a:r>
          </a:p>
          <a:p>
            <a:r>
              <a:rPr lang="en-US" dirty="0" smtClean="0"/>
              <a:t>MAST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Social Care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Mental Health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026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57122"/>
          </a:xfrm>
        </p:spPr>
        <p:txBody>
          <a:bodyPr/>
          <a:lstStyle/>
          <a:p>
            <a:r>
              <a:rPr lang="en-US" dirty="0" smtClean="0"/>
              <a:t>Underlying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group are working for the ‘greater good’ of Sheffield children, young people and families.</a:t>
            </a:r>
          </a:p>
          <a:p>
            <a:r>
              <a:rPr lang="en-US" dirty="0" smtClean="0"/>
              <a:t>The ‘tone’ of the meetings are open and honest.  Hard topics should not be left unsaid.</a:t>
            </a:r>
          </a:p>
          <a:p>
            <a:r>
              <a:rPr lang="en-US" dirty="0" smtClean="0"/>
              <a:t>It is vital that all members of the group can ‘make things happen’ at a locality and citywide level.</a:t>
            </a:r>
          </a:p>
          <a:p>
            <a:r>
              <a:rPr lang="en-US" dirty="0" smtClean="0"/>
              <a:t>We seek to involve all services in the solutions.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761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80156"/>
          </a:xfrm>
        </p:spPr>
        <p:txBody>
          <a:bodyPr/>
          <a:lstStyle/>
          <a:p>
            <a:r>
              <a:rPr lang="en-US" dirty="0" smtClean="0"/>
              <a:t>The First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44285"/>
            <a:ext cx="8042276" cy="4699316"/>
          </a:xfrm>
        </p:spPr>
        <p:txBody>
          <a:bodyPr/>
          <a:lstStyle/>
          <a:p>
            <a:r>
              <a:rPr lang="en-US" dirty="0" smtClean="0"/>
              <a:t>Undertake a citywide moderation across all localities (including special) by February half term</a:t>
            </a:r>
          </a:p>
          <a:p>
            <a:r>
              <a:rPr lang="en-US" dirty="0" smtClean="0"/>
              <a:t>Establish a robust protocol for future moderation</a:t>
            </a:r>
          </a:p>
          <a:p>
            <a:r>
              <a:rPr lang="en-US" dirty="0" smtClean="0"/>
              <a:t>Establish key documentation to support the task</a:t>
            </a:r>
          </a:p>
          <a:p>
            <a:r>
              <a:rPr lang="en-US" dirty="0" smtClean="0"/>
              <a:t>Establish a consistent way of using the SSG to assess provision (and need)</a:t>
            </a:r>
          </a:p>
          <a:p>
            <a:r>
              <a:rPr lang="en-US" dirty="0" smtClean="0"/>
              <a:t>Gain confidence in what quality provision looks like for children with high needs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554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69949"/>
          </a:xfrm>
        </p:spPr>
        <p:txBody>
          <a:bodyPr/>
          <a:lstStyle/>
          <a:p>
            <a:r>
              <a:rPr lang="en-US" dirty="0" smtClean="0"/>
              <a:t>Long Term 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077525"/>
            <a:ext cx="8042276" cy="486607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Build a team of informed and capable professionals who can feedback and inform decisions at a locality and citywide level</a:t>
            </a:r>
          </a:p>
          <a:p>
            <a:r>
              <a:rPr lang="en-US" dirty="0" smtClean="0"/>
              <a:t>Establish consistency of language and understanding of provision and need across the city</a:t>
            </a:r>
          </a:p>
          <a:p>
            <a:r>
              <a:rPr lang="en-US" dirty="0" smtClean="0"/>
              <a:t>Identify, and establish mechanisms for sharing, best practice</a:t>
            </a:r>
          </a:p>
          <a:p>
            <a:r>
              <a:rPr lang="en-US" dirty="0" smtClean="0"/>
              <a:t>Offer support and challenge for schools</a:t>
            </a:r>
          </a:p>
          <a:p>
            <a:r>
              <a:rPr lang="en-US" dirty="0" smtClean="0"/>
              <a:t>Establish more effective cross-phase working</a:t>
            </a:r>
          </a:p>
          <a:p>
            <a:r>
              <a:rPr lang="en-US" dirty="0" smtClean="0"/>
              <a:t>Help to establish efficient and effective use of existing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6207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24</TotalTime>
  <Words>291</Words>
  <Application>Microsoft Macintosh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Breeze</vt:lpstr>
      <vt:lpstr>Inclusion Task Force</vt:lpstr>
      <vt:lpstr>How did the Task Force come about?</vt:lpstr>
      <vt:lpstr>Membership of the Task Force</vt:lpstr>
      <vt:lpstr>Underlying Principles</vt:lpstr>
      <vt:lpstr>The First Task</vt:lpstr>
      <vt:lpstr>Long Term Aims</vt:lpstr>
    </vt:vector>
  </TitlesOfParts>
  <Company>Watercliffe Meadow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Inclusion Task Force</dc:title>
  <dc:creator>Ian Read</dc:creator>
  <cp:lastModifiedBy>Ian Read</cp:lastModifiedBy>
  <cp:revision>3</cp:revision>
  <dcterms:created xsi:type="dcterms:W3CDTF">2016-10-10T18:51:37Z</dcterms:created>
  <dcterms:modified xsi:type="dcterms:W3CDTF">2016-10-10T19:15:55Z</dcterms:modified>
</cp:coreProperties>
</file>