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9856"/>
    <a:srgbClr val="219797"/>
    <a:srgbClr val="E3CD74"/>
    <a:srgbClr val="EEB42D"/>
    <a:srgbClr val="EED4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7" autoAdjust="0"/>
    <p:restoredTop sz="94649" autoAdjust="0"/>
  </p:normalViewPr>
  <p:slideViewPr>
    <p:cSldViewPr>
      <p:cViewPr varScale="1">
        <p:scale>
          <a:sx n="70" d="100"/>
          <a:sy n="70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44463"/>
            <a:ext cx="8229600" cy="131127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371600"/>
            <a:ext cx="8229600" cy="53340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81000" y="6324600"/>
            <a:ext cx="1752600" cy="3048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324600"/>
            <a:ext cx="4343400" cy="3048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3246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fld id="{19286E17-856B-4832-A19E-51272B46844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694308-1A68-4828-88CE-6E33751ECEC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8412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381000"/>
            <a:ext cx="19431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769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ED692-B35C-42AA-8320-E1E2731BF11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07797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C8C555-DE33-487B-9BDA-18A51D4857C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9396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F652A-4FE2-44CE-A17B-C0BB718E322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15117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E7A05E-4933-4286-BF5F-78EB817BB9B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2789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7CBCE-ECDC-4592-89F6-E4CD85AA511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4111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38EAF0-DF47-4184-B040-320610179C0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86395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C1D663-AC2C-45C6-8EAE-6EB29D74868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74172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A7AF60-0EBA-45AA-A340-A4FE5EA3DA5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5999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E4413-7CB5-44BC-A198-B5134041D98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75175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667000" y="6324600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14800" y="63246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324600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D468AFD2-4FFE-4AD3-9996-2CC41AEF95C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My opinions to help </a:t>
            </a:r>
            <a:br>
              <a:rPr lang="en-US" dirty="0" smtClean="0"/>
            </a:br>
            <a:r>
              <a:rPr lang="en-US" dirty="0" smtClean="0"/>
              <a:t>the Inclusion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GB" dirty="0" smtClean="0"/>
              <a:t>Adele Johnson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71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Experiences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Group of deaf girls  (bullies)</a:t>
            </a:r>
          </a:p>
          <a:p>
            <a:r>
              <a:rPr lang="en-GB" dirty="0" smtClean="0"/>
              <a:t> Head of staff  temper/stresses</a:t>
            </a:r>
          </a:p>
          <a:p>
            <a:r>
              <a:rPr lang="en-GB" dirty="0" smtClean="0"/>
              <a:t> depression 4 years</a:t>
            </a:r>
          </a:p>
          <a:p>
            <a:r>
              <a:rPr lang="en-GB" dirty="0" smtClean="0"/>
              <a:t> friends  problems (push away)</a:t>
            </a:r>
          </a:p>
          <a:p>
            <a:r>
              <a:rPr lang="en-GB" dirty="0" smtClean="0"/>
              <a:t> isolated </a:t>
            </a:r>
          </a:p>
          <a:p>
            <a:r>
              <a:rPr lang="en-GB" dirty="0" smtClean="0"/>
              <a:t>Anxiety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987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How to help?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Community </a:t>
            </a:r>
          </a:p>
          <a:p>
            <a:r>
              <a:rPr lang="en-GB" dirty="0" smtClean="0"/>
              <a:t> Disabled awareness raising</a:t>
            </a:r>
          </a:p>
          <a:p>
            <a:r>
              <a:rPr lang="en-GB" dirty="0" smtClean="0"/>
              <a:t>Help people to understand disabled better like for example councils work with about Youth Club and Social Club</a:t>
            </a:r>
          </a:p>
          <a:p>
            <a:r>
              <a:rPr lang="en-GB" dirty="0" smtClean="0"/>
              <a:t>Promote </a:t>
            </a:r>
            <a:r>
              <a:rPr lang="en-GB" dirty="0"/>
              <a:t>awareness </a:t>
            </a:r>
            <a:r>
              <a:rPr lang="en-GB" dirty="0" smtClean="0"/>
              <a:t>raising </a:t>
            </a:r>
            <a:r>
              <a:rPr lang="en-GB" dirty="0" smtClean="0"/>
              <a:t>in </a:t>
            </a:r>
            <a:r>
              <a:rPr lang="en-GB" dirty="0" smtClean="0"/>
              <a:t>local libraries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283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Education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Staff training by expert who know how to support disabled in the education system</a:t>
            </a:r>
          </a:p>
          <a:p>
            <a:r>
              <a:rPr lang="en-GB" sz="2800" dirty="0" smtClean="0"/>
              <a:t> teachers can learn about disabled students so wouldn’t need reply on support worker all times</a:t>
            </a:r>
          </a:p>
          <a:p>
            <a:r>
              <a:rPr lang="en-GB" sz="2800" dirty="0" smtClean="0"/>
              <a:t>Can used in teaching in lessons like for example PSHE- Can shows teenagers what its like being disabled in lessons for example deaf/blind/wheelchairs  </a:t>
            </a:r>
          </a:p>
        </p:txBody>
      </p:sp>
    </p:spTree>
    <p:extLst>
      <p:ext uri="{BB962C8B-B14F-4D97-AF65-F5344CB8AC3E}">
        <p14:creationId xmlns:p14="http://schemas.microsoft.com/office/powerpoint/2010/main" val="71653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Staff 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Support staff with their emotion inside school and personal reasons.</a:t>
            </a:r>
          </a:p>
          <a:p>
            <a:r>
              <a:rPr lang="en-GB" dirty="0" smtClean="0"/>
              <a:t>Staff to have 1:1s like social </a:t>
            </a:r>
            <a:r>
              <a:rPr lang="en-GB" dirty="0" smtClean="0"/>
              <a:t>workers </a:t>
            </a:r>
          </a:p>
          <a:p>
            <a:r>
              <a:rPr lang="en-GB" dirty="0" smtClean="0"/>
              <a:t>shows staff what it like being disabled for one hour or more For example deaf/blind/wheelchair so the staff can understand different ways to help disabled cope during lessons and free time.</a:t>
            </a:r>
          </a:p>
        </p:txBody>
      </p:sp>
    </p:spTree>
    <p:extLst>
      <p:ext uri="{BB962C8B-B14F-4D97-AF65-F5344CB8AC3E}">
        <p14:creationId xmlns:p14="http://schemas.microsoft.com/office/powerpoint/2010/main" val="35990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Youth Club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Help Disabled to make friends with others that are similar.</a:t>
            </a:r>
          </a:p>
          <a:p>
            <a:r>
              <a:rPr lang="en-GB" dirty="0" smtClean="0"/>
              <a:t>Network for disabled </a:t>
            </a:r>
            <a:r>
              <a:rPr lang="en-GB" dirty="0" smtClean="0"/>
              <a:t>(technology, like a closed Facebook Group)</a:t>
            </a:r>
            <a:endParaRPr lang="en-GB" dirty="0" smtClean="0"/>
          </a:p>
          <a:p>
            <a:r>
              <a:rPr lang="en-GB" dirty="0" smtClean="0"/>
              <a:t> To support each other(PEERS)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779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ainstorming design template">
  <a:themeElements>
    <a:clrScheme name="Default Design 3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58572B"/>
        </a:dk1>
        <a:lt1>
          <a:srgbClr val="FFFFCC"/>
        </a:lt1>
        <a:dk2>
          <a:srgbClr val="000000"/>
        </a:dk2>
        <a:lt2>
          <a:srgbClr val="333333"/>
        </a:lt2>
        <a:accent1>
          <a:srgbClr val="CCCC99"/>
        </a:accent1>
        <a:accent2>
          <a:srgbClr val="FFFFCC"/>
        </a:accent2>
        <a:accent3>
          <a:srgbClr val="FFFFE2"/>
        </a:accent3>
        <a:accent4>
          <a:srgbClr val="4A4923"/>
        </a:accent4>
        <a:accent5>
          <a:srgbClr val="E2E2CA"/>
        </a:accent5>
        <a:accent6>
          <a:srgbClr val="E7E7B9"/>
        </a:accent6>
        <a:hlink>
          <a:srgbClr val="9900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666699"/>
        </a:dk1>
        <a:lt1>
          <a:srgbClr val="B4BED7"/>
        </a:lt1>
        <a:dk2>
          <a:srgbClr val="FFFFFF"/>
        </a:dk2>
        <a:lt2>
          <a:srgbClr val="3E3E5C"/>
        </a:lt2>
        <a:accent1>
          <a:srgbClr val="E1E1FA"/>
        </a:accent1>
        <a:accent2>
          <a:srgbClr val="008080"/>
        </a:accent2>
        <a:accent3>
          <a:srgbClr val="D6DBE8"/>
        </a:accent3>
        <a:accent4>
          <a:srgbClr val="565682"/>
        </a:accent4>
        <a:accent5>
          <a:srgbClr val="EEEEFC"/>
        </a:accent5>
        <a:accent6>
          <a:srgbClr val="007373"/>
        </a:accent6>
        <a:hlink>
          <a:srgbClr val="3399FF"/>
        </a:hlink>
        <a:folHlink>
          <a:srgbClr val="FF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8A00"/>
        </a:accent6>
        <a:hlink>
          <a:srgbClr val="3366FF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B0DA"/>
        </a:dk1>
        <a:lt1>
          <a:srgbClr val="CCFFCC"/>
        </a:lt1>
        <a:dk2>
          <a:srgbClr val="FFFF99"/>
        </a:dk2>
        <a:lt2>
          <a:srgbClr val="005A58"/>
        </a:lt2>
        <a:accent1>
          <a:srgbClr val="CCECFF"/>
        </a:accent1>
        <a:accent2>
          <a:srgbClr val="6D6FC7"/>
        </a:accent2>
        <a:accent3>
          <a:srgbClr val="E2FFE2"/>
        </a:accent3>
        <a:accent4>
          <a:srgbClr val="0096BA"/>
        </a:accent4>
        <a:accent5>
          <a:srgbClr val="E2F4FF"/>
        </a:accent5>
        <a:accent6>
          <a:srgbClr val="6264B4"/>
        </a:accent6>
        <a:hlink>
          <a:srgbClr val="FF9933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9E9A00"/>
        </a:dk1>
        <a:lt1>
          <a:srgbClr val="F0FADC"/>
        </a:lt1>
        <a:dk2>
          <a:srgbClr val="000000"/>
        </a:dk2>
        <a:lt2>
          <a:srgbClr val="808080"/>
        </a:lt2>
        <a:accent1>
          <a:srgbClr val="F0FADC"/>
        </a:accent1>
        <a:accent2>
          <a:srgbClr val="9999FF"/>
        </a:accent2>
        <a:accent3>
          <a:srgbClr val="F6FCEB"/>
        </a:accent3>
        <a:accent4>
          <a:srgbClr val="868300"/>
        </a:accent4>
        <a:accent5>
          <a:srgbClr val="F6FCEB"/>
        </a:accent5>
        <a:accent6>
          <a:srgbClr val="8A8AE7"/>
        </a:accent6>
        <a:hlink>
          <a:srgbClr val="0033CC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9E9C4A"/>
        </a:dk1>
        <a:lt1>
          <a:srgbClr val="EBEBC8"/>
        </a:lt1>
        <a:dk2>
          <a:srgbClr val="E3EBF1"/>
        </a:dk2>
        <a:lt2>
          <a:srgbClr val="336699"/>
        </a:lt2>
        <a:accent1>
          <a:srgbClr val="E6EBA0"/>
        </a:accent1>
        <a:accent2>
          <a:srgbClr val="8FA418"/>
        </a:accent2>
        <a:accent3>
          <a:srgbClr val="F3F3E0"/>
        </a:accent3>
        <a:accent4>
          <a:srgbClr val="86853E"/>
        </a:accent4>
        <a:accent5>
          <a:srgbClr val="F0F3CD"/>
        </a:accent5>
        <a:accent6>
          <a:srgbClr val="819415"/>
        </a:accent6>
        <a:hlink>
          <a:srgbClr val="047A55"/>
        </a:hlink>
        <a:folHlink>
          <a:srgbClr val="FF7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Brainstorming design template</Template>
  <TotalTime>8</TotalTime>
  <Words>203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Brainstorming design template</vt:lpstr>
      <vt:lpstr>My opinions to help  the Inclusion</vt:lpstr>
      <vt:lpstr>Experiences</vt:lpstr>
      <vt:lpstr>How to help?</vt:lpstr>
      <vt:lpstr>Education</vt:lpstr>
      <vt:lpstr>Staff support</vt:lpstr>
      <vt:lpstr>Youth Club</vt:lpstr>
    </vt:vector>
  </TitlesOfParts>
  <Company>Sheffield City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opinions to help  the Inclusion</dc:title>
  <dc:creator>Johnson Paul (ED)</dc:creator>
  <cp:lastModifiedBy>Johnson Paul (ED)</cp:lastModifiedBy>
  <cp:revision>3</cp:revision>
  <cp:lastPrinted>1601-01-01T00:00:00Z</cp:lastPrinted>
  <dcterms:created xsi:type="dcterms:W3CDTF">2016-06-13T18:59:24Z</dcterms:created>
  <dcterms:modified xsi:type="dcterms:W3CDTF">2016-07-01T11:30:40Z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TC010721261033</vt:lpwstr>
  </property>
</Properties>
</file>